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79" r:id="rId7"/>
    <p:sldId id="280" r:id="rId8"/>
    <p:sldId id="266" r:id="rId9"/>
    <p:sldId id="260" r:id="rId10"/>
    <p:sldId id="271" r:id="rId11"/>
    <p:sldId id="273" r:id="rId12"/>
    <p:sldId id="267" r:id="rId13"/>
    <p:sldId id="281" r:id="rId14"/>
    <p:sldId id="287" r:id="rId15"/>
    <p:sldId id="278" r:id="rId16"/>
    <p:sldId id="283" r:id="rId17"/>
    <p:sldId id="282" r:id="rId18"/>
    <p:sldId id="284" r:id="rId19"/>
    <p:sldId id="269" r:id="rId20"/>
    <p:sldId id="285" r:id="rId21"/>
  </p:sldIdLst>
  <p:sldSz cx="18288000" cy="10287000"/>
  <p:notesSz cx="6858000" cy="9144000"/>
  <p:embeddedFontLst>
    <p:embeddedFont>
      <p:font typeface="Roboto" panose="02000000000000000000" pitchFamily="2" charset="0"/>
      <p:regular r:id="rId22"/>
      <p:bold r:id="rId23"/>
      <p:italic r:id="rId24"/>
      <p:boldItalic r:id="rId25"/>
    </p:embeddedFont>
    <p:embeddedFont>
      <p:font typeface="Roboto 1" panose="02000000000000000000" pitchFamily="2" charset="0"/>
      <p:regular r:id="rId26"/>
    </p:embeddedFont>
    <p:embeddedFont>
      <p:font typeface="Roboto 2" panose="02000000000000000000" pitchFamily="2" charset="0"/>
      <p:regular r:id="rId27"/>
    </p:embeddedFont>
    <p:embeddedFont>
      <p:font typeface="Roboto 4" panose="02000000000000000000" pitchFamily="2"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4653"/>
    <a:srgbClr val="ECBD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lix Spittal" userId="fa2ae05d-b4cd-4c40-a52e-31f92124a0a6" providerId="ADAL" clId="{8131C07C-4387-4DCB-A2E4-4C01477C0373}"/>
    <pc:docChg chg="undo custSel addSld delSld modSld sldOrd">
      <pc:chgData name="Felix Spittal" userId="fa2ae05d-b4cd-4c40-a52e-31f92124a0a6" providerId="ADAL" clId="{8131C07C-4387-4DCB-A2E4-4C01477C0373}" dt="2025-10-08T09:36:55.683" v="5345" actId="20577"/>
      <pc:docMkLst>
        <pc:docMk/>
      </pc:docMkLst>
      <pc:sldChg chg="addSp delSp modSp mod setBg">
        <pc:chgData name="Felix Spittal" userId="fa2ae05d-b4cd-4c40-a52e-31f92124a0a6" providerId="ADAL" clId="{8131C07C-4387-4DCB-A2E4-4C01477C0373}" dt="2025-09-26T11:09:09.596" v="437" actId="14100"/>
        <pc:sldMkLst>
          <pc:docMk/>
          <pc:sldMk cId="0" sldId="256"/>
        </pc:sldMkLst>
        <pc:spChg chg="mod">
          <ac:chgData name="Felix Spittal" userId="fa2ae05d-b4cd-4c40-a52e-31f92124a0a6" providerId="ADAL" clId="{8131C07C-4387-4DCB-A2E4-4C01477C0373}" dt="2025-09-26T11:05:42.553" v="421" actId="207"/>
          <ac:spMkLst>
            <pc:docMk/>
            <pc:sldMk cId="0" sldId="256"/>
            <ac:spMk id="5" creationId="{00000000-0000-0000-0000-000000000000}"/>
          </ac:spMkLst>
        </pc:spChg>
        <pc:picChg chg="add mod">
          <ac:chgData name="Felix Spittal" userId="fa2ae05d-b4cd-4c40-a52e-31f92124a0a6" providerId="ADAL" clId="{8131C07C-4387-4DCB-A2E4-4C01477C0373}" dt="2025-09-26T11:09:09.596" v="437" actId="14100"/>
          <ac:picMkLst>
            <pc:docMk/>
            <pc:sldMk cId="0" sldId="256"/>
            <ac:picMk id="12" creationId="{6028A74C-E259-8C73-1BDE-2F429B74E084}"/>
          </ac:picMkLst>
        </pc:picChg>
      </pc:sldChg>
      <pc:sldChg chg="addSp delSp modSp mod">
        <pc:chgData name="Felix Spittal" userId="fa2ae05d-b4cd-4c40-a52e-31f92124a0a6" providerId="ADAL" clId="{8131C07C-4387-4DCB-A2E4-4C01477C0373}" dt="2025-09-30T12:27:12.076" v="5215" actId="1076"/>
        <pc:sldMkLst>
          <pc:docMk/>
          <pc:sldMk cId="0" sldId="257"/>
        </pc:sldMkLst>
        <pc:spChg chg="mod">
          <ac:chgData name="Felix Spittal" userId="fa2ae05d-b4cd-4c40-a52e-31f92124a0a6" providerId="ADAL" clId="{8131C07C-4387-4DCB-A2E4-4C01477C0373}" dt="2025-09-29T10:41:21.921" v="3536" actId="14100"/>
          <ac:spMkLst>
            <pc:docMk/>
            <pc:sldMk cId="0" sldId="257"/>
            <ac:spMk id="2" creationId="{00000000-0000-0000-0000-000000000000}"/>
          </ac:spMkLst>
        </pc:spChg>
        <pc:spChg chg="mod">
          <ac:chgData name="Felix Spittal" userId="fa2ae05d-b4cd-4c40-a52e-31f92124a0a6" providerId="ADAL" clId="{8131C07C-4387-4DCB-A2E4-4C01477C0373}" dt="2025-09-29T13:07:26.560" v="4039" actId="1076"/>
          <ac:spMkLst>
            <pc:docMk/>
            <pc:sldMk cId="0" sldId="257"/>
            <ac:spMk id="3" creationId="{00000000-0000-0000-0000-000000000000}"/>
          </ac:spMkLst>
        </pc:spChg>
        <pc:spChg chg="mod">
          <ac:chgData name="Felix Spittal" userId="fa2ae05d-b4cd-4c40-a52e-31f92124a0a6" providerId="ADAL" clId="{8131C07C-4387-4DCB-A2E4-4C01477C0373}" dt="2025-09-30T12:27:12.076" v="5215" actId="1076"/>
          <ac:spMkLst>
            <pc:docMk/>
            <pc:sldMk cId="0" sldId="257"/>
            <ac:spMk id="4" creationId="{00000000-0000-0000-0000-000000000000}"/>
          </ac:spMkLst>
        </pc:spChg>
        <pc:spChg chg="add mod">
          <ac:chgData name="Felix Spittal" userId="fa2ae05d-b4cd-4c40-a52e-31f92124a0a6" providerId="ADAL" clId="{8131C07C-4387-4DCB-A2E4-4C01477C0373}" dt="2025-09-29T13:07:26.560" v="4039" actId="1076"/>
          <ac:spMkLst>
            <pc:docMk/>
            <pc:sldMk cId="0" sldId="257"/>
            <ac:spMk id="5" creationId="{A9DCA393-2D39-A736-AB2D-4BDD030E0D5D}"/>
          </ac:spMkLst>
        </pc:spChg>
        <pc:spChg chg="mod">
          <ac:chgData name="Felix Spittal" userId="fa2ae05d-b4cd-4c40-a52e-31f92124a0a6" providerId="ADAL" clId="{8131C07C-4387-4DCB-A2E4-4C01477C0373}" dt="2025-09-29T13:07:26.560" v="4039" actId="1076"/>
          <ac:spMkLst>
            <pc:docMk/>
            <pc:sldMk cId="0" sldId="257"/>
            <ac:spMk id="6" creationId="{00000000-0000-0000-0000-000000000000}"/>
          </ac:spMkLst>
        </pc:spChg>
        <pc:spChg chg="mod">
          <ac:chgData name="Felix Spittal" userId="fa2ae05d-b4cd-4c40-a52e-31f92124a0a6" providerId="ADAL" clId="{8131C07C-4387-4DCB-A2E4-4C01477C0373}" dt="2025-09-29T13:07:26.560" v="4039" actId="1076"/>
          <ac:spMkLst>
            <pc:docMk/>
            <pc:sldMk cId="0" sldId="257"/>
            <ac:spMk id="7" creationId="{00000000-0000-0000-0000-000000000000}"/>
          </ac:spMkLst>
        </pc:spChg>
        <pc:spChg chg="mod">
          <ac:chgData name="Felix Spittal" userId="fa2ae05d-b4cd-4c40-a52e-31f92124a0a6" providerId="ADAL" clId="{8131C07C-4387-4DCB-A2E4-4C01477C0373}" dt="2025-09-29T13:07:26.560" v="4039" actId="1076"/>
          <ac:spMkLst>
            <pc:docMk/>
            <pc:sldMk cId="0" sldId="257"/>
            <ac:spMk id="8" creationId="{00000000-0000-0000-0000-000000000000}"/>
          </ac:spMkLst>
        </pc:spChg>
        <pc:spChg chg="mod">
          <ac:chgData name="Felix Spittal" userId="fa2ae05d-b4cd-4c40-a52e-31f92124a0a6" providerId="ADAL" clId="{8131C07C-4387-4DCB-A2E4-4C01477C0373}" dt="2025-09-29T13:07:26.560" v="4039" actId="1076"/>
          <ac:spMkLst>
            <pc:docMk/>
            <pc:sldMk cId="0" sldId="257"/>
            <ac:spMk id="9" creationId="{00000000-0000-0000-0000-000000000000}"/>
          </ac:spMkLst>
        </pc:spChg>
        <pc:spChg chg="mod">
          <ac:chgData name="Felix Spittal" userId="fa2ae05d-b4cd-4c40-a52e-31f92124a0a6" providerId="ADAL" clId="{8131C07C-4387-4DCB-A2E4-4C01477C0373}" dt="2025-09-29T13:07:26.560" v="4039" actId="1076"/>
          <ac:spMkLst>
            <pc:docMk/>
            <pc:sldMk cId="0" sldId="257"/>
            <ac:spMk id="10" creationId="{00000000-0000-0000-0000-000000000000}"/>
          </ac:spMkLst>
        </pc:spChg>
        <pc:spChg chg="mod">
          <ac:chgData name="Felix Spittal" userId="fa2ae05d-b4cd-4c40-a52e-31f92124a0a6" providerId="ADAL" clId="{8131C07C-4387-4DCB-A2E4-4C01477C0373}" dt="2025-09-29T13:07:26.560" v="4039" actId="1076"/>
          <ac:spMkLst>
            <pc:docMk/>
            <pc:sldMk cId="0" sldId="257"/>
            <ac:spMk id="11" creationId="{00000000-0000-0000-0000-000000000000}"/>
          </ac:spMkLst>
        </pc:spChg>
        <pc:spChg chg="mod">
          <ac:chgData name="Felix Spittal" userId="fa2ae05d-b4cd-4c40-a52e-31f92124a0a6" providerId="ADAL" clId="{8131C07C-4387-4DCB-A2E4-4C01477C0373}" dt="2025-09-29T13:07:26.560" v="4039" actId="1076"/>
          <ac:spMkLst>
            <pc:docMk/>
            <pc:sldMk cId="0" sldId="257"/>
            <ac:spMk id="12" creationId="{00000000-0000-0000-0000-000000000000}"/>
          </ac:spMkLst>
        </pc:spChg>
        <pc:spChg chg="add mod">
          <ac:chgData name="Felix Spittal" userId="fa2ae05d-b4cd-4c40-a52e-31f92124a0a6" providerId="ADAL" clId="{8131C07C-4387-4DCB-A2E4-4C01477C0373}" dt="2025-09-29T13:07:26.560" v="4039" actId="1076"/>
          <ac:spMkLst>
            <pc:docMk/>
            <pc:sldMk cId="0" sldId="257"/>
            <ac:spMk id="14" creationId="{81D19FF7-837A-4E80-D205-494DF5420FF4}"/>
          </ac:spMkLst>
        </pc:spChg>
      </pc:sldChg>
      <pc:sldChg chg="del">
        <pc:chgData name="Felix Spittal" userId="fa2ae05d-b4cd-4c40-a52e-31f92124a0a6" providerId="ADAL" clId="{8131C07C-4387-4DCB-A2E4-4C01477C0373}" dt="2025-09-26T10:03:36.766" v="46" actId="2696"/>
        <pc:sldMkLst>
          <pc:docMk/>
          <pc:sldMk cId="0" sldId="258"/>
        </pc:sldMkLst>
      </pc:sldChg>
      <pc:sldChg chg="delSp del mod setBg">
        <pc:chgData name="Felix Spittal" userId="fa2ae05d-b4cd-4c40-a52e-31f92124a0a6" providerId="ADAL" clId="{8131C07C-4387-4DCB-A2E4-4C01477C0373}" dt="2025-09-26T10:10:48.505" v="147" actId="2696"/>
        <pc:sldMkLst>
          <pc:docMk/>
          <pc:sldMk cId="0" sldId="259"/>
        </pc:sldMkLst>
      </pc:sldChg>
      <pc:sldChg chg="addSp delSp modSp mod ord">
        <pc:chgData name="Felix Spittal" userId="fa2ae05d-b4cd-4c40-a52e-31f92124a0a6" providerId="ADAL" clId="{8131C07C-4387-4DCB-A2E4-4C01477C0373}" dt="2025-09-29T13:55:43.267" v="4259"/>
        <pc:sldMkLst>
          <pc:docMk/>
          <pc:sldMk cId="0" sldId="260"/>
        </pc:sldMkLst>
        <pc:spChg chg="mod">
          <ac:chgData name="Felix Spittal" userId="fa2ae05d-b4cd-4c40-a52e-31f92124a0a6" providerId="ADAL" clId="{8131C07C-4387-4DCB-A2E4-4C01477C0373}" dt="2025-09-29T13:14:28.857" v="4221" actId="20577"/>
          <ac:spMkLst>
            <pc:docMk/>
            <pc:sldMk cId="0" sldId="260"/>
            <ac:spMk id="27" creationId="{BF8F3BC6-D13A-A950-636C-892436A6FC46}"/>
          </ac:spMkLst>
        </pc:spChg>
        <pc:graphicFrameChg chg="add mod">
          <ac:chgData name="Felix Spittal" userId="fa2ae05d-b4cd-4c40-a52e-31f92124a0a6" providerId="ADAL" clId="{8131C07C-4387-4DCB-A2E4-4C01477C0373}" dt="2025-09-29T13:55:43.267" v="4259"/>
          <ac:graphicFrameMkLst>
            <pc:docMk/>
            <pc:sldMk cId="0" sldId="260"/>
            <ac:graphicFrameMk id="2" creationId="{62AA5431-1448-78E1-8F3E-165CD6758E54}"/>
          </ac:graphicFrameMkLst>
        </pc:graphicFrameChg>
      </pc:sldChg>
      <pc:sldChg chg="del">
        <pc:chgData name="Felix Spittal" userId="fa2ae05d-b4cd-4c40-a52e-31f92124a0a6" providerId="ADAL" clId="{8131C07C-4387-4DCB-A2E4-4C01477C0373}" dt="2025-09-26T10:02:33.910" v="0" actId="2696"/>
        <pc:sldMkLst>
          <pc:docMk/>
          <pc:sldMk cId="0" sldId="261"/>
        </pc:sldMkLst>
      </pc:sldChg>
      <pc:sldChg chg="addSp delSp modSp del mod">
        <pc:chgData name="Felix Spittal" userId="fa2ae05d-b4cd-4c40-a52e-31f92124a0a6" providerId="ADAL" clId="{8131C07C-4387-4DCB-A2E4-4C01477C0373}" dt="2025-09-29T10:53:00.880" v="3644" actId="2696"/>
        <pc:sldMkLst>
          <pc:docMk/>
          <pc:sldMk cId="0" sldId="262"/>
        </pc:sldMkLst>
      </pc:sldChg>
      <pc:sldChg chg="delSp del mod">
        <pc:chgData name="Felix Spittal" userId="fa2ae05d-b4cd-4c40-a52e-31f92124a0a6" providerId="ADAL" clId="{8131C07C-4387-4DCB-A2E4-4C01477C0373}" dt="2025-09-26T10:08:37.428" v="137" actId="47"/>
        <pc:sldMkLst>
          <pc:docMk/>
          <pc:sldMk cId="1016396979" sldId="263"/>
        </pc:sldMkLst>
      </pc:sldChg>
      <pc:sldChg chg="del">
        <pc:chgData name="Felix Spittal" userId="fa2ae05d-b4cd-4c40-a52e-31f92124a0a6" providerId="ADAL" clId="{8131C07C-4387-4DCB-A2E4-4C01477C0373}" dt="2025-09-26T10:08:01.134" v="134" actId="2696"/>
        <pc:sldMkLst>
          <pc:docMk/>
          <pc:sldMk cId="2581293809" sldId="264"/>
        </pc:sldMkLst>
      </pc:sldChg>
      <pc:sldChg chg="addSp delSp modSp add del mod ord setBg">
        <pc:chgData name="Felix Spittal" userId="fa2ae05d-b4cd-4c40-a52e-31f92124a0a6" providerId="ADAL" clId="{8131C07C-4387-4DCB-A2E4-4C01477C0373}" dt="2025-09-26T13:41:44.202" v="815" actId="2696"/>
        <pc:sldMkLst>
          <pc:docMk/>
          <pc:sldMk cId="690819550" sldId="265"/>
        </pc:sldMkLst>
      </pc:sldChg>
      <pc:sldChg chg="addSp delSp modSp add mod ord">
        <pc:chgData name="Felix Spittal" userId="fa2ae05d-b4cd-4c40-a52e-31f92124a0a6" providerId="ADAL" clId="{8131C07C-4387-4DCB-A2E4-4C01477C0373}" dt="2025-09-29T10:19:49.755" v="2841"/>
        <pc:sldMkLst>
          <pc:docMk/>
          <pc:sldMk cId="283757392" sldId="266"/>
        </pc:sldMkLst>
        <pc:spChg chg="mod">
          <ac:chgData name="Felix Spittal" userId="fa2ae05d-b4cd-4c40-a52e-31f92124a0a6" providerId="ADAL" clId="{8131C07C-4387-4DCB-A2E4-4C01477C0373}" dt="2025-09-26T10:12:48.659" v="170" actId="313"/>
          <ac:spMkLst>
            <pc:docMk/>
            <pc:sldMk cId="283757392" sldId="266"/>
            <ac:spMk id="17" creationId="{F1AB3DDB-048B-4C70-3C42-3CD5782A5EA4}"/>
          </ac:spMkLst>
        </pc:spChg>
        <pc:graphicFrameChg chg="add mod">
          <ac:chgData name="Felix Spittal" userId="fa2ae05d-b4cd-4c40-a52e-31f92124a0a6" providerId="ADAL" clId="{8131C07C-4387-4DCB-A2E4-4C01477C0373}" dt="2025-09-26T13:26:13.269" v="723" actId="12100"/>
          <ac:graphicFrameMkLst>
            <pc:docMk/>
            <pc:sldMk cId="283757392" sldId="266"/>
            <ac:graphicFrameMk id="5" creationId="{D85F84FD-F964-281F-A034-411B37ABC3AB}"/>
          </ac:graphicFrameMkLst>
        </pc:graphicFrameChg>
      </pc:sldChg>
      <pc:sldChg chg="addSp delSp modSp add mod setBg">
        <pc:chgData name="Felix Spittal" userId="fa2ae05d-b4cd-4c40-a52e-31f92124a0a6" providerId="ADAL" clId="{8131C07C-4387-4DCB-A2E4-4C01477C0373}" dt="2025-09-29T14:20:30.102" v="4615" actId="20577"/>
        <pc:sldMkLst>
          <pc:docMk/>
          <pc:sldMk cId="3299733837" sldId="267"/>
        </pc:sldMkLst>
        <pc:spChg chg="add mod">
          <ac:chgData name="Felix Spittal" userId="fa2ae05d-b4cd-4c40-a52e-31f92124a0a6" providerId="ADAL" clId="{8131C07C-4387-4DCB-A2E4-4C01477C0373}" dt="2025-09-29T10:42:37.214" v="3557" actId="27636"/>
          <ac:spMkLst>
            <pc:docMk/>
            <pc:sldMk cId="3299733837" sldId="267"/>
            <ac:spMk id="5" creationId="{0C445B6D-4C5A-B125-E28B-E033BC60F6DE}"/>
          </ac:spMkLst>
        </pc:spChg>
        <pc:spChg chg="add">
          <ac:chgData name="Felix Spittal" userId="fa2ae05d-b4cd-4c40-a52e-31f92124a0a6" providerId="ADAL" clId="{8131C07C-4387-4DCB-A2E4-4C01477C0373}" dt="2025-09-26T13:10:41.461" v="597" actId="26606"/>
          <ac:spMkLst>
            <pc:docMk/>
            <pc:sldMk cId="3299733837" sldId="267"/>
            <ac:spMk id="47" creationId="{665DBBEF-238B-476B-96AB-8AAC3224ECEA}"/>
          </ac:spMkLst>
        </pc:spChg>
        <pc:spChg chg="add">
          <ac:chgData name="Felix Spittal" userId="fa2ae05d-b4cd-4c40-a52e-31f92124a0a6" providerId="ADAL" clId="{8131C07C-4387-4DCB-A2E4-4C01477C0373}" dt="2025-09-26T13:10:41.461" v="597" actId="26606"/>
          <ac:spMkLst>
            <pc:docMk/>
            <pc:sldMk cId="3299733837" sldId="267"/>
            <ac:spMk id="49" creationId="{3FCFB1DE-0B7E-48CC-BA90-B2AB0889F9D6}"/>
          </ac:spMkLst>
        </pc:spChg>
        <pc:graphicFrameChg chg="add mod modGraphic">
          <ac:chgData name="Felix Spittal" userId="fa2ae05d-b4cd-4c40-a52e-31f92124a0a6" providerId="ADAL" clId="{8131C07C-4387-4DCB-A2E4-4C01477C0373}" dt="2025-09-29T14:20:30.102" v="4615" actId="20577"/>
          <ac:graphicFrameMkLst>
            <pc:docMk/>
            <pc:sldMk cId="3299733837" sldId="267"/>
            <ac:graphicFrameMk id="2" creationId="{4CF61C6E-183D-F71B-7A56-C0CD937E5DC9}"/>
          </ac:graphicFrameMkLst>
        </pc:graphicFrameChg>
      </pc:sldChg>
      <pc:sldChg chg="addSp delSp modSp add del mod">
        <pc:chgData name="Felix Spittal" userId="fa2ae05d-b4cd-4c40-a52e-31f92124a0a6" providerId="ADAL" clId="{8131C07C-4387-4DCB-A2E4-4C01477C0373}" dt="2025-09-26T13:52:03.398" v="834" actId="2696"/>
        <pc:sldMkLst>
          <pc:docMk/>
          <pc:sldMk cId="658358954" sldId="268"/>
        </pc:sldMkLst>
      </pc:sldChg>
      <pc:sldChg chg="addSp modSp add mod">
        <pc:chgData name="Felix Spittal" userId="fa2ae05d-b4cd-4c40-a52e-31f92124a0a6" providerId="ADAL" clId="{8131C07C-4387-4DCB-A2E4-4C01477C0373}" dt="2025-09-30T12:40:09.960" v="5231" actId="255"/>
        <pc:sldMkLst>
          <pc:docMk/>
          <pc:sldMk cId="1608747104" sldId="269"/>
        </pc:sldMkLst>
        <pc:spChg chg="add mod">
          <ac:chgData name="Felix Spittal" userId="fa2ae05d-b4cd-4c40-a52e-31f92124a0a6" providerId="ADAL" clId="{8131C07C-4387-4DCB-A2E4-4C01477C0373}" dt="2025-09-30T12:40:09.960" v="5231" actId="255"/>
          <ac:spMkLst>
            <pc:docMk/>
            <pc:sldMk cId="1608747104" sldId="269"/>
            <ac:spMk id="2" creationId="{CCE285F9-8557-C6BE-D110-FACDE2978D1A}"/>
          </ac:spMkLst>
        </pc:spChg>
        <pc:spChg chg="add mod">
          <ac:chgData name="Felix Spittal" userId="fa2ae05d-b4cd-4c40-a52e-31f92124a0a6" providerId="ADAL" clId="{8131C07C-4387-4DCB-A2E4-4C01477C0373}" dt="2025-09-30T12:40:05.694" v="5230" actId="255"/>
          <ac:spMkLst>
            <pc:docMk/>
            <pc:sldMk cId="1608747104" sldId="269"/>
            <ac:spMk id="4" creationId="{6DF50F17-2038-1FB5-E113-86251B12CA63}"/>
          </ac:spMkLst>
        </pc:spChg>
        <pc:spChg chg="mod">
          <ac:chgData name="Felix Spittal" userId="fa2ae05d-b4cd-4c40-a52e-31f92124a0a6" providerId="ADAL" clId="{8131C07C-4387-4DCB-A2E4-4C01477C0373}" dt="2025-09-29T14:58:00.428" v="4714" actId="20577"/>
          <ac:spMkLst>
            <pc:docMk/>
            <pc:sldMk cId="1608747104" sldId="269"/>
            <ac:spMk id="17" creationId="{B51D9199-40DC-0A5D-4010-7F39CF5FBCA5}"/>
          </ac:spMkLst>
        </pc:spChg>
      </pc:sldChg>
      <pc:sldChg chg="addSp modSp add del">
        <pc:chgData name="Felix Spittal" userId="fa2ae05d-b4cd-4c40-a52e-31f92124a0a6" providerId="ADAL" clId="{8131C07C-4387-4DCB-A2E4-4C01477C0373}" dt="2025-09-26T14:07:41.066" v="1014" actId="2696"/>
        <pc:sldMkLst>
          <pc:docMk/>
          <pc:sldMk cId="504711060" sldId="270"/>
        </pc:sldMkLst>
      </pc:sldChg>
      <pc:sldChg chg="addSp modSp add del mod">
        <pc:chgData name="Felix Spittal" userId="fa2ae05d-b4cd-4c40-a52e-31f92124a0a6" providerId="ADAL" clId="{8131C07C-4387-4DCB-A2E4-4C01477C0373}" dt="2025-09-26T10:10:21.765" v="144" actId="2696"/>
        <pc:sldMkLst>
          <pc:docMk/>
          <pc:sldMk cId="4084664750" sldId="270"/>
        </pc:sldMkLst>
      </pc:sldChg>
      <pc:sldChg chg="addSp modSp add mod ord">
        <pc:chgData name="Felix Spittal" userId="fa2ae05d-b4cd-4c40-a52e-31f92124a0a6" providerId="ADAL" clId="{8131C07C-4387-4DCB-A2E4-4C01477C0373}" dt="2025-09-30T12:38:59.463" v="5227" actId="115"/>
        <pc:sldMkLst>
          <pc:docMk/>
          <pc:sldMk cId="3255322963" sldId="271"/>
        </pc:sldMkLst>
        <pc:spChg chg="add mod">
          <ac:chgData name="Felix Spittal" userId="fa2ae05d-b4cd-4c40-a52e-31f92124a0a6" providerId="ADAL" clId="{8131C07C-4387-4DCB-A2E4-4C01477C0373}" dt="2025-09-30T12:38:59.463" v="5227" actId="115"/>
          <ac:spMkLst>
            <pc:docMk/>
            <pc:sldMk cId="3255322963" sldId="271"/>
            <ac:spMk id="3" creationId="{BAB4160F-D8B8-054D-EE93-CA92784D6C3B}"/>
          </ac:spMkLst>
        </pc:spChg>
        <pc:spChg chg="mod">
          <ac:chgData name="Felix Spittal" userId="fa2ae05d-b4cd-4c40-a52e-31f92124a0a6" providerId="ADAL" clId="{8131C07C-4387-4DCB-A2E4-4C01477C0373}" dt="2025-09-26T14:34:09.701" v="1045" actId="20577"/>
          <ac:spMkLst>
            <pc:docMk/>
            <pc:sldMk cId="3255322963" sldId="271"/>
            <ac:spMk id="17" creationId="{478D8B4D-D878-CDE8-A54E-0D6C2B234221}"/>
          </ac:spMkLst>
        </pc:spChg>
      </pc:sldChg>
      <pc:sldChg chg="addSp delSp modSp add del mod">
        <pc:chgData name="Felix Spittal" userId="fa2ae05d-b4cd-4c40-a52e-31f92124a0a6" providerId="ADAL" clId="{8131C07C-4387-4DCB-A2E4-4C01477C0373}" dt="2025-09-29T10:51:21.393" v="3633" actId="47"/>
        <pc:sldMkLst>
          <pc:docMk/>
          <pc:sldMk cId="1675628963" sldId="272"/>
        </pc:sldMkLst>
      </pc:sldChg>
      <pc:sldChg chg="addSp modSp add mod ord">
        <pc:chgData name="Felix Spittal" userId="fa2ae05d-b4cd-4c40-a52e-31f92124a0a6" providerId="ADAL" clId="{8131C07C-4387-4DCB-A2E4-4C01477C0373}" dt="2025-09-29T13:28:53.470" v="4257" actId="1076"/>
        <pc:sldMkLst>
          <pc:docMk/>
          <pc:sldMk cId="2855322376" sldId="273"/>
        </pc:sldMkLst>
        <pc:spChg chg="add mod">
          <ac:chgData name="Felix Spittal" userId="fa2ae05d-b4cd-4c40-a52e-31f92124a0a6" providerId="ADAL" clId="{8131C07C-4387-4DCB-A2E4-4C01477C0373}" dt="2025-09-29T13:28:53.470" v="4257" actId="1076"/>
          <ac:spMkLst>
            <pc:docMk/>
            <pc:sldMk cId="2855322376" sldId="273"/>
            <ac:spMk id="2" creationId="{0899CBBF-FACC-EB12-A011-F558FDC5B4EB}"/>
          </ac:spMkLst>
        </pc:spChg>
        <pc:spChg chg="mod">
          <ac:chgData name="Felix Spittal" userId="fa2ae05d-b4cd-4c40-a52e-31f92124a0a6" providerId="ADAL" clId="{8131C07C-4387-4DCB-A2E4-4C01477C0373}" dt="2025-09-29T10:55:37.240" v="3659" actId="20577"/>
          <ac:spMkLst>
            <pc:docMk/>
            <pc:sldMk cId="2855322376" sldId="273"/>
            <ac:spMk id="17" creationId="{2EE22526-E5A6-E38A-C9E2-8D221C29C2DA}"/>
          </ac:spMkLst>
        </pc:spChg>
      </pc:sldChg>
      <pc:sldChg chg="addSp delSp modSp add del mod ord">
        <pc:chgData name="Felix Spittal" userId="fa2ae05d-b4cd-4c40-a52e-31f92124a0a6" providerId="ADAL" clId="{8131C07C-4387-4DCB-A2E4-4C01477C0373}" dt="2025-09-29T10:21:21.853" v="2855" actId="2696"/>
        <pc:sldMkLst>
          <pc:docMk/>
          <pc:sldMk cId="97499287" sldId="274"/>
        </pc:sldMkLst>
      </pc:sldChg>
      <pc:sldChg chg="addSp delSp modSp add del mod">
        <pc:chgData name="Felix Spittal" userId="fa2ae05d-b4cd-4c40-a52e-31f92124a0a6" providerId="ADAL" clId="{8131C07C-4387-4DCB-A2E4-4C01477C0373}" dt="2025-09-26T13:19:45.680" v="667" actId="2696"/>
        <pc:sldMkLst>
          <pc:docMk/>
          <pc:sldMk cId="4083145173" sldId="275"/>
        </pc:sldMkLst>
      </pc:sldChg>
      <pc:sldChg chg="addSp delSp modSp add del mod">
        <pc:chgData name="Felix Spittal" userId="fa2ae05d-b4cd-4c40-a52e-31f92124a0a6" providerId="ADAL" clId="{8131C07C-4387-4DCB-A2E4-4C01477C0373}" dt="2025-09-29T10:46:43.434" v="3598" actId="2696"/>
        <pc:sldMkLst>
          <pc:docMk/>
          <pc:sldMk cId="644746240" sldId="276"/>
        </pc:sldMkLst>
      </pc:sldChg>
      <pc:sldChg chg="delSp modSp add del mod setBg delDesignElem">
        <pc:chgData name="Felix Spittal" userId="fa2ae05d-b4cd-4c40-a52e-31f92124a0a6" providerId="ADAL" clId="{8131C07C-4387-4DCB-A2E4-4C01477C0373}" dt="2025-09-26T13:17:58.834" v="648" actId="2696"/>
        <pc:sldMkLst>
          <pc:docMk/>
          <pc:sldMk cId="2351410983" sldId="277"/>
        </pc:sldMkLst>
      </pc:sldChg>
      <pc:sldChg chg="addSp delSp add del setBg delDesignElem">
        <pc:chgData name="Felix Spittal" userId="fa2ae05d-b4cd-4c40-a52e-31f92124a0a6" providerId="ADAL" clId="{8131C07C-4387-4DCB-A2E4-4C01477C0373}" dt="2025-09-26T13:17:51.721" v="646"/>
        <pc:sldMkLst>
          <pc:docMk/>
          <pc:sldMk cId="3032382402" sldId="278"/>
        </pc:sldMkLst>
      </pc:sldChg>
      <pc:sldChg chg="addSp delSp modSp add mod">
        <pc:chgData name="Felix Spittal" userId="fa2ae05d-b4cd-4c40-a52e-31f92124a0a6" providerId="ADAL" clId="{8131C07C-4387-4DCB-A2E4-4C01477C0373}" dt="2025-09-29T13:17:02.703" v="4227"/>
        <pc:sldMkLst>
          <pc:docMk/>
          <pc:sldMk cId="4115354666" sldId="278"/>
        </pc:sldMkLst>
        <pc:spChg chg="mod">
          <ac:chgData name="Felix Spittal" userId="fa2ae05d-b4cd-4c40-a52e-31f92124a0a6" providerId="ADAL" clId="{8131C07C-4387-4DCB-A2E4-4C01477C0373}" dt="2025-09-29T10:42:46.168" v="3558" actId="113"/>
          <ac:spMkLst>
            <pc:docMk/>
            <pc:sldMk cId="4115354666" sldId="278"/>
            <ac:spMk id="5" creationId="{A12C40CE-677B-C86D-D5FD-406AABB91046}"/>
          </ac:spMkLst>
        </pc:spChg>
        <pc:graphicFrameChg chg="add mod">
          <ac:chgData name="Felix Spittal" userId="fa2ae05d-b4cd-4c40-a52e-31f92124a0a6" providerId="ADAL" clId="{8131C07C-4387-4DCB-A2E4-4C01477C0373}" dt="2025-09-29T13:17:02.703" v="4227"/>
          <ac:graphicFrameMkLst>
            <pc:docMk/>
            <pc:sldMk cId="4115354666" sldId="278"/>
            <ac:graphicFrameMk id="2" creationId="{70AE4138-30A3-7BD4-9861-360844798832}"/>
          </ac:graphicFrameMkLst>
        </pc:graphicFrameChg>
      </pc:sldChg>
      <pc:sldChg chg="addSp modSp new mod setBg">
        <pc:chgData name="Felix Spittal" userId="fa2ae05d-b4cd-4c40-a52e-31f92124a0a6" providerId="ADAL" clId="{8131C07C-4387-4DCB-A2E4-4C01477C0373}" dt="2025-09-29T13:28:08.309" v="4256" actId="207"/>
        <pc:sldMkLst>
          <pc:docMk/>
          <pc:sldMk cId="954382472" sldId="279"/>
        </pc:sldMkLst>
        <pc:spChg chg="add mod">
          <ac:chgData name="Felix Spittal" userId="fa2ae05d-b4cd-4c40-a52e-31f92124a0a6" providerId="ADAL" clId="{8131C07C-4387-4DCB-A2E4-4C01477C0373}" dt="2025-09-29T13:26:58.793" v="4246" actId="207"/>
          <ac:spMkLst>
            <pc:docMk/>
            <pc:sldMk cId="954382472" sldId="279"/>
            <ac:spMk id="2" creationId="{5C9AD061-6D15-2B59-B642-37B1A7736AE0}"/>
          </ac:spMkLst>
        </pc:spChg>
        <pc:spChg chg="add">
          <ac:chgData name="Felix Spittal" userId="fa2ae05d-b4cd-4c40-a52e-31f92124a0a6" providerId="ADAL" clId="{8131C07C-4387-4DCB-A2E4-4C01477C0373}" dt="2025-09-29T13:26:36.303" v="4244" actId="26606"/>
          <ac:spMkLst>
            <pc:docMk/>
            <pc:sldMk cId="954382472" sldId="279"/>
            <ac:spMk id="8" creationId="{6C4028FD-8BAA-4A19-BFDE-594D991B7552}"/>
          </ac:spMkLst>
        </pc:spChg>
        <pc:graphicFrameChg chg="add mod modGraphic">
          <ac:chgData name="Felix Spittal" userId="fa2ae05d-b4cd-4c40-a52e-31f92124a0a6" providerId="ADAL" clId="{8131C07C-4387-4DCB-A2E4-4C01477C0373}" dt="2025-09-29T13:28:08.309" v="4256" actId="207"/>
          <ac:graphicFrameMkLst>
            <pc:docMk/>
            <pc:sldMk cId="954382472" sldId="279"/>
            <ac:graphicFrameMk id="3" creationId="{E90C342F-FEAF-87A4-5C50-3334AE79C9A9}"/>
          </ac:graphicFrameMkLst>
        </pc:graphicFrameChg>
      </pc:sldChg>
      <pc:sldChg chg="addSp delSp modSp add mod">
        <pc:chgData name="Felix Spittal" userId="fa2ae05d-b4cd-4c40-a52e-31f92124a0a6" providerId="ADAL" clId="{8131C07C-4387-4DCB-A2E4-4C01477C0373}" dt="2025-09-29T15:15:21.873" v="4886"/>
        <pc:sldMkLst>
          <pc:docMk/>
          <pc:sldMk cId="2099621604" sldId="280"/>
        </pc:sldMkLst>
        <pc:spChg chg="mod">
          <ac:chgData name="Felix Spittal" userId="fa2ae05d-b4cd-4c40-a52e-31f92124a0a6" providerId="ADAL" clId="{8131C07C-4387-4DCB-A2E4-4C01477C0373}" dt="2025-09-29T13:09:02.748" v="4079" actId="20577"/>
          <ac:spMkLst>
            <pc:docMk/>
            <pc:sldMk cId="2099621604" sldId="280"/>
            <ac:spMk id="2" creationId="{45C05FFB-83EB-751C-25E7-A0C5DF240C45}"/>
          </ac:spMkLst>
        </pc:spChg>
        <pc:graphicFrameChg chg="add mod modGraphic">
          <ac:chgData name="Felix Spittal" userId="fa2ae05d-b4cd-4c40-a52e-31f92124a0a6" providerId="ADAL" clId="{8131C07C-4387-4DCB-A2E4-4C01477C0373}" dt="2025-09-29T15:15:21.873" v="4886"/>
          <ac:graphicFrameMkLst>
            <pc:docMk/>
            <pc:sldMk cId="2099621604" sldId="280"/>
            <ac:graphicFrameMk id="4" creationId="{CEC18F1C-A59E-7938-62C7-0B833AE5E9A6}"/>
          </ac:graphicFrameMkLst>
        </pc:graphicFrameChg>
      </pc:sldChg>
      <pc:sldChg chg="delSp add del mod ord">
        <pc:chgData name="Felix Spittal" userId="fa2ae05d-b4cd-4c40-a52e-31f92124a0a6" providerId="ADAL" clId="{8131C07C-4387-4DCB-A2E4-4C01477C0373}" dt="2025-09-26T13:56:28.176" v="846" actId="2696"/>
        <pc:sldMkLst>
          <pc:docMk/>
          <pc:sldMk cId="1488479550" sldId="281"/>
        </pc:sldMkLst>
      </pc:sldChg>
      <pc:sldChg chg="addSp delSp modSp new mod ord setBg">
        <pc:chgData name="Felix Spittal" userId="fa2ae05d-b4cd-4c40-a52e-31f92124a0a6" providerId="ADAL" clId="{8131C07C-4387-4DCB-A2E4-4C01477C0373}" dt="2025-09-29T10:50:58.015" v="3632" actId="207"/>
        <pc:sldMkLst>
          <pc:docMk/>
          <pc:sldMk cId="2319825871" sldId="281"/>
        </pc:sldMkLst>
        <pc:spChg chg="add mod">
          <ac:chgData name="Felix Spittal" userId="fa2ae05d-b4cd-4c40-a52e-31f92124a0a6" providerId="ADAL" clId="{8131C07C-4387-4DCB-A2E4-4C01477C0373}" dt="2025-09-29T10:50:58.015" v="3632" actId="207"/>
          <ac:spMkLst>
            <pc:docMk/>
            <pc:sldMk cId="2319825871" sldId="281"/>
            <ac:spMk id="3" creationId="{71F8A48C-3A6B-5BCA-377A-3CBAA0FC89FB}"/>
          </ac:spMkLst>
        </pc:spChg>
        <pc:spChg chg="add">
          <ac:chgData name="Felix Spittal" userId="fa2ae05d-b4cd-4c40-a52e-31f92124a0a6" providerId="ADAL" clId="{8131C07C-4387-4DCB-A2E4-4C01477C0373}" dt="2025-09-29T10:49:08.927" v="3629" actId="26606"/>
          <ac:spMkLst>
            <pc:docMk/>
            <pc:sldMk cId="2319825871" sldId="281"/>
            <ac:spMk id="5" creationId="{682C1161-1736-45EC-99B7-33F3CAE9D517}"/>
          </ac:spMkLst>
        </pc:spChg>
        <pc:spChg chg="add">
          <ac:chgData name="Felix Spittal" userId="fa2ae05d-b4cd-4c40-a52e-31f92124a0a6" providerId="ADAL" clId="{8131C07C-4387-4DCB-A2E4-4C01477C0373}" dt="2025-09-29T10:49:08.927" v="3629" actId="26606"/>
          <ac:spMkLst>
            <pc:docMk/>
            <pc:sldMk cId="2319825871" sldId="281"/>
            <ac:spMk id="8" creationId="{5DCB5928-DC7D-4612-9922-441966E15627}"/>
          </ac:spMkLst>
        </pc:spChg>
        <pc:spChg chg="add">
          <ac:chgData name="Felix Spittal" userId="fa2ae05d-b4cd-4c40-a52e-31f92124a0a6" providerId="ADAL" clId="{8131C07C-4387-4DCB-A2E4-4C01477C0373}" dt="2025-09-29T10:49:08.927" v="3629" actId="26606"/>
          <ac:spMkLst>
            <pc:docMk/>
            <pc:sldMk cId="2319825871" sldId="281"/>
            <ac:spMk id="12" creationId="{84D4DDB8-B68F-45B0-9F62-C4279996F672}"/>
          </ac:spMkLst>
        </pc:spChg>
        <pc:spChg chg="add">
          <ac:chgData name="Felix Spittal" userId="fa2ae05d-b4cd-4c40-a52e-31f92124a0a6" providerId="ADAL" clId="{8131C07C-4387-4DCB-A2E4-4C01477C0373}" dt="2025-09-29T10:49:08.927" v="3629" actId="26606"/>
          <ac:spMkLst>
            <pc:docMk/>
            <pc:sldMk cId="2319825871" sldId="281"/>
            <ac:spMk id="14" creationId="{AF2F604E-43BE-4DC3-B983-E071523364F8}"/>
          </ac:spMkLst>
        </pc:spChg>
        <pc:spChg chg="add">
          <ac:chgData name="Felix Spittal" userId="fa2ae05d-b4cd-4c40-a52e-31f92124a0a6" providerId="ADAL" clId="{8131C07C-4387-4DCB-A2E4-4C01477C0373}" dt="2025-09-29T10:49:08.927" v="3629" actId="26606"/>
          <ac:spMkLst>
            <pc:docMk/>
            <pc:sldMk cId="2319825871" sldId="281"/>
            <ac:spMk id="16" creationId="{08C9B587-E65E-4B52-B37C-ABEBB6E87928}"/>
          </ac:spMkLst>
        </pc:spChg>
        <pc:picChg chg="add mod">
          <ac:chgData name="Felix Spittal" userId="fa2ae05d-b4cd-4c40-a52e-31f92124a0a6" providerId="ADAL" clId="{8131C07C-4387-4DCB-A2E4-4C01477C0373}" dt="2025-09-29T10:49:08.927" v="3629" actId="26606"/>
          <ac:picMkLst>
            <pc:docMk/>
            <pc:sldMk cId="2319825871" sldId="281"/>
            <ac:picMk id="2" creationId="{5A4277E4-F49B-AF62-2A0B-70B969E17893}"/>
          </ac:picMkLst>
        </pc:picChg>
      </pc:sldChg>
      <pc:sldChg chg="addSp modSp new mod">
        <pc:chgData name="Felix Spittal" userId="fa2ae05d-b4cd-4c40-a52e-31f92124a0a6" providerId="ADAL" clId="{8131C07C-4387-4DCB-A2E4-4C01477C0373}" dt="2025-10-08T09:36:55.683" v="5345" actId="20577"/>
        <pc:sldMkLst>
          <pc:docMk/>
          <pc:sldMk cId="543412678" sldId="282"/>
        </pc:sldMkLst>
        <pc:spChg chg="add mod">
          <ac:chgData name="Felix Spittal" userId="fa2ae05d-b4cd-4c40-a52e-31f92124a0a6" providerId="ADAL" clId="{8131C07C-4387-4DCB-A2E4-4C01477C0373}" dt="2025-09-26T14:46:15.277" v="2453" actId="207"/>
          <ac:spMkLst>
            <pc:docMk/>
            <pc:sldMk cId="543412678" sldId="282"/>
            <ac:spMk id="2" creationId="{54C7C09D-1C57-9075-F9A8-176298C1D589}"/>
          </ac:spMkLst>
        </pc:spChg>
        <pc:spChg chg="add mod">
          <ac:chgData name="Felix Spittal" userId="fa2ae05d-b4cd-4c40-a52e-31f92124a0a6" providerId="ADAL" clId="{8131C07C-4387-4DCB-A2E4-4C01477C0373}" dt="2025-10-08T09:36:55.683" v="5345" actId="20577"/>
          <ac:spMkLst>
            <pc:docMk/>
            <pc:sldMk cId="543412678" sldId="282"/>
            <ac:spMk id="3" creationId="{7464041F-51E1-502C-E4FF-643699FA35CE}"/>
          </ac:spMkLst>
        </pc:spChg>
      </pc:sldChg>
      <pc:sldChg chg="add del">
        <pc:chgData name="Felix Spittal" userId="fa2ae05d-b4cd-4c40-a52e-31f92124a0a6" providerId="ADAL" clId="{8131C07C-4387-4DCB-A2E4-4C01477C0373}" dt="2025-09-26T14:34:22.745" v="1047" actId="2890"/>
        <pc:sldMkLst>
          <pc:docMk/>
          <pc:sldMk cId="765634997" sldId="282"/>
        </pc:sldMkLst>
      </pc:sldChg>
      <pc:sldChg chg="addSp delSp modSp add mod ord">
        <pc:chgData name="Felix Spittal" userId="fa2ae05d-b4cd-4c40-a52e-31f92124a0a6" providerId="ADAL" clId="{8131C07C-4387-4DCB-A2E4-4C01477C0373}" dt="2025-09-29T14:12:10.512" v="4349" actId="20577"/>
        <pc:sldMkLst>
          <pc:docMk/>
          <pc:sldMk cId="2181421700" sldId="283"/>
        </pc:sldMkLst>
        <pc:spChg chg="add mod">
          <ac:chgData name="Felix Spittal" userId="fa2ae05d-b4cd-4c40-a52e-31f92124a0a6" providerId="ADAL" clId="{8131C07C-4387-4DCB-A2E4-4C01477C0373}" dt="2025-09-29T10:17:57.047" v="2833" actId="207"/>
          <ac:spMkLst>
            <pc:docMk/>
            <pc:sldMk cId="2181421700" sldId="283"/>
            <ac:spMk id="4" creationId="{C1F65591-FBA2-796A-65CC-797FECD99F72}"/>
          </ac:spMkLst>
        </pc:spChg>
        <pc:graphicFrameChg chg="add mod modGraphic">
          <ac:chgData name="Felix Spittal" userId="fa2ae05d-b4cd-4c40-a52e-31f92124a0a6" providerId="ADAL" clId="{8131C07C-4387-4DCB-A2E4-4C01477C0373}" dt="2025-09-29T14:12:10.512" v="4349" actId="20577"/>
          <ac:graphicFrameMkLst>
            <pc:docMk/>
            <pc:sldMk cId="2181421700" sldId="283"/>
            <ac:graphicFrameMk id="5" creationId="{2FEC8394-42F0-2827-6D05-1ED255684EBB}"/>
          </ac:graphicFrameMkLst>
        </pc:graphicFrameChg>
        <pc:graphicFrameChg chg="add mod modGraphic">
          <ac:chgData name="Felix Spittal" userId="fa2ae05d-b4cd-4c40-a52e-31f92124a0a6" providerId="ADAL" clId="{8131C07C-4387-4DCB-A2E4-4C01477C0373}" dt="2025-09-29T13:12:30.027" v="4203" actId="1076"/>
          <ac:graphicFrameMkLst>
            <pc:docMk/>
            <pc:sldMk cId="2181421700" sldId="283"/>
            <ac:graphicFrameMk id="6" creationId="{FC026D91-14C7-67E8-20C0-6C7D97C3D850}"/>
          </ac:graphicFrameMkLst>
        </pc:graphicFrameChg>
      </pc:sldChg>
      <pc:sldChg chg="addSp delSp modSp add mod">
        <pc:chgData name="Felix Spittal" userId="fa2ae05d-b4cd-4c40-a52e-31f92124a0a6" providerId="ADAL" clId="{8131C07C-4387-4DCB-A2E4-4C01477C0373}" dt="2025-09-30T12:39:57.618" v="5229" actId="20577"/>
        <pc:sldMkLst>
          <pc:docMk/>
          <pc:sldMk cId="2115775077" sldId="284"/>
        </pc:sldMkLst>
        <pc:spChg chg="mod">
          <ac:chgData name="Felix Spittal" userId="fa2ae05d-b4cd-4c40-a52e-31f92124a0a6" providerId="ADAL" clId="{8131C07C-4387-4DCB-A2E4-4C01477C0373}" dt="2025-09-29T10:37:45.047" v="3487" actId="20577"/>
          <ac:spMkLst>
            <pc:docMk/>
            <pc:sldMk cId="2115775077" sldId="284"/>
            <ac:spMk id="2" creationId="{9E4841D5-F8DC-06E7-9D3A-82648593DC4B}"/>
          </ac:spMkLst>
        </pc:spChg>
        <pc:graphicFrameChg chg="add mod modGraphic">
          <ac:chgData name="Felix Spittal" userId="fa2ae05d-b4cd-4c40-a52e-31f92124a0a6" providerId="ADAL" clId="{8131C07C-4387-4DCB-A2E4-4C01477C0373}" dt="2025-09-30T12:39:57.618" v="5229" actId="20577"/>
          <ac:graphicFrameMkLst>
            <pc:docMk/>
            <pc:sldMk cId="2115775077" sldId="284"/>
            <ac:graphicFrameMk id="4" creationId="{2DA796CF-242F-9347-EB6E-B86A93CC049F}"/>
          </ac:graphicFrameMkLst>
        </pc:graphicFrameChg>
      </pc:sldChg>
      <pc:sldChg chg="addSp delSp modSp add mod ord setBg">
        <pc:chgData name="Felix Spittal" userId="fa2ae05d-b4cd-4c40-a52e-31f92124a0a6" providerId="ADAL" clId="{8131C07C-4387-4DCB-A2E4-4C01477C0373}" dt="2025-09-29T10:52:52.116" v="3643" actId="962"/>
        <pc:sldMkLst>
          <pc:docMk/>
          <pc:sldMk cId="1509027624" sldId="285"/>
        </pc:sldMkLst>
        <pc:spChg chg="add del mod">
          <ac:chgData name="Felix Spittal" userId="fa2ae05d-b4cd-4c40-a52e-31f92124a0a6" providerId="ADAL" clId="{8131C07C-4387-4DCB-A2E4-4C01477C0373}" dt="2025-09-29T10:52:49.788" v="3641" actId="26606"/>
          <ac:spMkLst>
            <pc:docMk/>
            <pc:sldMk cId="1509027624" sldId="285"/>
            <ac:spMk id="2" creationId="{C9E526E4-B62D-8C3D-C859-FBD4893BE62D}"/>
          </ac:spMkLst>
        </pc:spChg>
        <pc:spChg chg="add mod">
          <ac:chgData name="Felix Spittal" userId="fa2ae05d-b4cd-4c40-a52e-31f92124a0a6" providerId="ADAL" clId="{8131C07C-4387-4DCB-A2E4-4C01477C0373}" dt="2025-09-29T10:52:49.788" v="3641" actId="26606"/>
          <ac:spMkLst>
            <pc:docMk/>
            <pc:sldMk cId="1509027624" sldId="285"/>
            <ac:spMk id="9" creationId="{E757686C-ABCC-B325-59E1-4C0731BFFCFD}"/>
          </ac:spMkLst>
        </pc:spChg>
        <pc:spChg chg="add">
          <ac:chgData name="Felix Spittal" userId="fa2ae05d-b4cd-4c40-a52e-31f92124a0a6" providerId="ADAL" clId="{8131C07C-4387-4DCB-A2E4-4C01477C0373}" dt="2025-09-29T10:52:49.788" v="3641" actId="26606"/>
          <ac:spMkLst>
            <pc:docMk/>
            <pc:sldMk cId="1509027624" sldId="285"/>
            <ac:spMk id="11" creationId="{522A94E1-AEBD-4286-BFF8-0711E4CD3E3B}"/>
          </ac:spMkLst>
        </pc:spChg>
        <pc:picChg chg="add mod">
          <ac:chgData name="Felix Spittal" userId="fa2ae05d-b4cd-4c40-a52e-31f92124a0a6" providerId="ADAL" clId="{8131C07C-4387-4DCB-A2E4-4C01477C0373}" dt="2025-09-29T10:52:52.116" v="3643" actId="962"/>
          <ac:picMkLst>
            <pc:docMk/>
            <pc:sldMk cId="1509027624" sldId="285"/>
            <ac:picMk id="6" creationId="{BA9B9FCF-B48F-6D63-5639-36067599F263}"/>
          </ac:picMkLst>
        </pc:picChg>
      </pc:sldChg>
      <pc:sldChg chg="modSp add del mod">
        <pc:chgData name="Felix Spittal" userId="fa2ae05d-b4cd-4c40-a52e-31f92124a0a6" providerId="ADAL" clId="{8131C07C-4387-4DCB-A2E4-4C01477C0373}" dt="2025-09-29T10:49:22.297" v="3630" actId="2696"/>
        <pc:sldMkLst>
          <pc:docMk/>
          <pc:sldMk cId="419899101" sldId="286"/>
        </pc:sldMkLst>
      </pc:sldChg>
      <pc:sldChg chg="modSp add mod">
        <pc:chgData name="Felix Spittal" userId="fa2ae05d-b4cd-4c40-a52e-31f92124a0a6" providerId="ADAL" clId="{8131C07C-4387-4DCB-A2E4-4C01477C0373}" dt="2025-09-29T10:58:17.334" v="3949" actId="20577"/>
        <pc:sldMkLst>
          <pc:docMk/>
          <pc:sldMk cId="1430674849" sldId="287"/>
        </pc:sldMkLst>
        <pc:spChg chg="mod">
          <ac:chgData name="Felix Spittal" userId="fa2ae05d-b4cd-4c40-a52e-31f92124a0a6" providerId="ADAL" clId="{8131C07C-4387-4DCB-A2E4-4C01477C0373}" dt="2025-09-29T10:58:17.334" v="3949" actId="20577"/>
          <ac:spMkLst>
            <pc:docMk/>
            <pc:sldMk cId="1430674849" sldId="287"/>
            <ac:spMk id="10" creationId="{A46F8CE3-9724-E1F0-9CA0-4966A1E8E502}"/>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ata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image" Target="../media/image19.jpe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image" Target="../media/image19.jpeg"/></Relationships>
</file>

<file path=ppt/diagrams/colors1.xml><?xml version="1.0" encoding="utf-8"?>
<dgm:colorsDef xmlns:dgm="http://schemas.openxmlformats.org/drawingml/2006/diagram" xmlns:a="http://schemas.openxmlformats.org/drawingml/2006/main" uniqueId="urn:microsoft.com/office/officeart/2018/5/colors/Iconchunking_colored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dk2">
        <a:alpha val="0"/>
      </a:schemeClr>
    </dgm:fillClrLst>
    <dgm:linClrLst meth="repeat">
      <a:schemeClr val="dk2">
        <a:alpha val="0"/>
      </a:schemeClr>
    </dgm:linClrLst>
    <dgm:effectClrLst/>
    <dgm:txLinClrLst/>
    <dgm:txFillClrLst meth="repeat">
      <a:schemeClr val="dk2"/>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A5CE9A-F6E3-4221-AB1E-1F5A1C7E0A01}" type="doc">
      <dgm:prSet loTypeId="urn:microsoft.com/office/officeart/2018/2/layout/IconCircleList" loCatId="icon" qsTypeId="urn:microsoft.com/office/officeart/2005/8/quickstyle/simple1" qsCatId="simple" csTypeId="urn:microsoft.com/office/officeart/2018/5/colors/Iconchunking_coloredtext_accent0_3" csCatId="mainScheme" phldr="1"/>
      <dgm:spPr/>
      <dgm:t>
        <a:bodyPr/>
        <a:lstStyle/>
        <a:p>
          <a:endParaRPr lang="en-GB"/>
        </a:p>
      </dgm:t>
    </dgm:pt>
    <dgm:pt modelId="{3B3CAD23-1728-4B1C-86A1-429ABDC744D5}">
      <dgm:prSet custT="1"/>
      <dgm:spPr/>
      <dgm:t>
        <a:bodyPr/>
        <a:lstStyle/>
        <a:p>
          <a:r>
            <a:rPr lang="en-US" sz="2800">
              <a:solidFill>
                <a:srgbClr val="254653"/>
              </a:solidFill>
              <a:latin typeface="Roboto" panose="02000000000000000000" pitchFamily="2" charset="0"/>
              <a:ea typeface="Roboto" panose="02000000000000000000" pitchFamily="2" charset="0"/>
              <a:cs typeface="Roboto" panose="02000000000000000000" pitchFamily="2" charset="0"/>
            </a:rPr>
            <a:t>On-track for Programme to open at the end of October</a:t>
          </a:r>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C6D3548C-0689-4AA3-B308-4EC17A523106}" type="parTrans" cxnId="{6CCDE37D-0638-4AE3-83BD-AF272E2DE6BF}">
      <dgm:prSet/>
      <dgm:spPr/>
      <dgm:t>
        <a:bodyPr/>
        <a:lstStyle/>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F0CCDFB9-B13D-4854-8282-FEC99EFBD901}" type="sibTrans" cxnId="{6CCDE37D-0638-4AE3-83BD-AF272E2DE6BF}">
      <dgm:prSet/>
      <dgm:spPr/>
      <dgm:t>
        <a:bodyPr/>
        <a:lstStyle/>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8451EF20-F288-4FA3-9D19-11EE89742CEC}">
      <dgm:prSet custT="1"/>
      <dgm:spPr/>
      <dgm:t>
        <a:bodyPr/>
        <a:lstStyle/>
        <a:p>
          <a:r>
            <a:rPr lang="en-US" sz="2800">
              <a:solidFill>
                <a:srgbClr val="254653"/>
              </a:solidFill>
              <a:latin typeface="Roboto" panose="02000000000000000000" pitchFamily="2" charset="0"/>
              <a:ea typeface="Roboto" panose="02000000000000000000" pitchFamily="2" charset="0"/>
              <a:cs typeface="Roboto" panose="02000000000000000000" pitchFamily="2" charset="0"/>
            </a:rPr>
            <a:t>Open for two years</a:t>
          </a:r>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C20258BF-DDAD-4DCF-9657-B5827950DF13}" type="parTrans" cxnId="{99752E4F-6D6C-45FC-8BA4-6F89B3A19368}">
      <dgm:prSet/>
      <dgm:spPr/>
      <dgm:t>
        <a:bodyPr/>
        <a:lstStyle/>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068314DA-C71E-4929-8FC9-26796E1540A6}" type="sibTrans" cxnId="{99752E4F-6D6C-45FC-8BA4-6F89B3A19368}">
      <dgm:prSet/>
      <dgm:spPr/>
      <dgm:t>
        <a:bodyPr/>
        <a:lstStyle/>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437C31E4-6167-4FC8-89B7-464541543A05}">
      <dgm:prSet custT="1"/>
      <dgm:spPr/>
      <dgm:t>
        <a:bodyPr/>
        <a:lstStyle/>
        <a:p>
          <a:r>
            <a:rPr lang="en-US" sz="2800">
              <a:solidFill>
                <a:srgbClr val="254653"/>
              </a:solidFill>
              <a:latin typeface="Roboto" panose="02000000000000000000" pitchFamily="2" charset="0"/>
              <a:ea typeface="Roboto" panose="02000000000000000000" pitchFamily="2" charset="0"/>
              <a:cs typeface="Roboto" panose="02000000000000000000" pitchFamily="2" charset="0"/>
            </a:rPr>
            <a:t>Grant funding will be available throughout that two-year period</a:t>
          </a:r>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D417FAB5-04F8-4634-BBAC-0B6F53BB8E61}" type="parTrans" cxnId="{D0C142EC-366F-4CDC-93C6-79E5493A7AEE}">
      <dgm:prSet/>
      <dgm:spPr/>
      <dgm:t>
        <a:bodyPr/>
        <a:lstStyle/>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0CC78C59-D0F8-44E8-9B09-DEE827401582}" type="sibTrans" cxnId="{D0C142EC-366F-4CDC-93C6-79E5493A7AEE}">
      <dgm:prSet/>
      <dgm:spPr/>
      <dgm:t>
        <a:bodyPr/>
        <a:lstStyle/>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BABA93AC-6E26-465C-9A4F-241E2C7F057F}">
      <dgm:prSet custT="1"/>
      <dgm:spPr/>
      <dgm:t>
        <a:bodyPr/>
        <a:lstStyle/>
        <a:p>
          <a:r>
            <a:rPr lang="en-US" sz="2800">
              <a:solidFill>
                <a:srgbClr val="254653"/>
              </a:solidFill>
              <a:latin typeface="Roboto" panose="02000000000000000000" pitchFamily="2" charset="0"/>
              <a:ea typeface="Roboto" panose="02000000000000000000" pitchFamily="2" charset="0"/>
              <a:cs typeface="Roboto" panose="02000000000000000000" pitchFamily="2" charset="0"/>
            </a:rPr>
            <a:t>Small grants up to £25,000 </a:t>
          </a:r>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33A8F5B4-9D02-4DC7-B75F-94B28777B7C0}" type="parTrans" cxnId="{917201E7-B095-4BD7-BA1C-B43FF5FB9F04}">
      <dgm:prSet/>
      <dgm:spPr/>
      <dgm:t>
        <a:bodyPr/>
        <a:lstStyle/>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C33E6870-EEF6-4688-87BD-645559FA59A0}" type="sibTrans" cxnId="{917201E7-B095-4BD7-BA1C-B43FF5FB9F04}">
      <dgm:prSet/>
      <dgm:spPr/>
      <dgm:t>
        <a:bodyPr/>
        <a:lstStyle/>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7FA1E832-9873-4032-9DF0-BCE46DD1D4F6}">
      <dgm:prSet custT="1"/>
      <dgm:spPr/>
      <dgm:t>
        <a:bodyPr/>
        <a:lstStyle/>
        <a:p>
          <a:r>
            <a:rPr lang="en-US" sz="2800">
              <a:solidFill>
                <a:srgbClr val="254653"/>
              </a:solidFill>
              <a:latin typeface="Roboto" panose="02000000000000000000" pitchFamily="2" charset="0"/>
              <a:ea typeface="Roboto" panose="02000000000000000000" pitchFamily="2" charset="0"/>
              <a:cs typeface="Roboto" panose="02000000000000000000" pitchFamily="2" charset="0"/>
            </a:rPr>
            <a:t>Large grants up to £100,000 </a:t>
          </a:r>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C7713F69-809C-4CCD-926A-7ADB80408F6E}" type="parTrans" cxnId="{33F2690F-C636-4586-8685-8D824B8736A2}">
      <dgm:prSet/>
      <dgm:spPr/>
      <dgm:t>
        <a:bodyPr/>
        <a:lstStyle/>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F90CF587-713F-4C95-B51D-D122B302CC9C}" type="sibTrans" cxnId="{33F2690F-C636-4586-8685-8D824B8736A2}">
      <dgm:prSet/>
      <dgm:spPr/>
      <dgm:t>
        <a:bodyPr/>
        <a:lstStyle/>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6D59F150-676D-46E0-BB95-BD8BAFC48C1B}">
      <dgm:prSet custT="1"/>
      <dgm:spPr/>
      <dgm:t>
        <a:bodyPr/>
        <a:lstStyle/>
        <a:p>
          <a:r>
            <a:rPr lang="en-US" sz="2800">
              <a:solidFill>
                <a:srgbClr val="254653"/>
              </a:solidFill>
              <a:latin typeface="Roboto" panose="02000000000000000000" pitchFamily="2" charset="0"/>
              <a:ea typeface="Roboto" panose="02000000000000000000" pitchFamily="2" charset="0"/>
              <a:cs typeface="Roboto" panose="02000000000000000000" pitchFamily="2" charset="0"/>
            </a:rPr>
            <a:t>£5 million provided to DTAS by Foundation Scotland</a:t>
          </a:r>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61A8B495-7A39-425E-B8F2-4B2C9D287563}" type="parTrans" cxnId="{9000657C-2BD3-4558-821E-04EC90E7E548}">
      <dgm:prSet/>
      <dgm:spPr/>
      <dgm:t>
        <a:bodyPr/>
        <a:lstStyle/>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9B376D0C-F99F-4C26-8E3F-D1A0C9107D3F}" type="sibTrans" cxnId="{9000657C-2BD3-4558-821E-04EC90E7E548}">
      <dgm:prSet/>
      <dgm:spPr/>
      <dgm:t>
        <a:bodyPr/>
        <a:lstStyle/>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E14E76A2-BDAF-4695-AEB9-A9AA113082C4}" type="pres">
      <dgm:prSet presAssocID="{64A5CE9A-F6E3-4221-AB1E-1F5A1C7E0A01}" presName="root" presStyleCnt="0">
        <dgm:presLayoutVars>
          <dgm:dir/>
          <dgm:resizeHandles val="exact"/>
        </dgm:presLayoutVars>
      </dgm:prSet>
      <dgm:spPr/>
    </dgm:pt>
    <dgm:pt modelId="{1AFCE34A-51C2-4F6B-8A25-9B0261615F6F}" type="pres">
      <dgm:prSet presAssocID="{64A5CE9A-F6E3-4221-AB1E-1F5A1C7E0A01}" presName="container" presStyleCnt="0">
        <dgm:presLayoutVars>
          <dgm:dir/>
          <dgm:resizeHandles val="exact"/>
        </dgm:presLayoutVars>
      </dgm:prSet>
      <dgm:spPr/>
    </dgm:pt>
    <dgm:pt modelId="{C80858FC-D1B5-4364-9483-163D84D2BB52}" type="pres">
      <dgm:prSet presAssocID="{6D59F150-676D-46E0-BB95-BD8BAFC48C1B}" presName="compNode" presStyleCnt="0"/>
      <dgm:spPr/>
    </dgm:pt>
    <dgm:pt modelId="{D5E0625B-AA6D-4119-B0BC-EB8F228ABF90}" type="pres">
      <dgm:prSet presAssocID="{6D59F150-676D-46E0-BB95-BD8BAFC48C1B}" presName="iconBgRect" presStyleLbl="bgShp" presStyleIdx="0" presStyleCnt="6"/>
      <dgm:spPr>
        <a:solidFill>
          <a:srgbClr val="254653"/>
        </a:solidFill>
      </dgm:spPr>
    </dgm:pt>
    <dgm:pt modelId="{24975124-DB9C-4566-B733-9D1994E29EAA}" type="pres">
      <dgm:prSet presAssocID="{6D59F150-676D-46E0-BB95-BD8BAFC48C1B}"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86ABA035-CB95-48E1-89B3-6F25FBC6CF37}" type="pres">
      <dgm:prSet presAssocID="{6D59F150-676D-46E0-BB95-BD8BAFC48C1B}" presName="spaceRect" presStyleCnt="0"/>
      <dgm:spPr/>
    </dgm:pt>
    <dgm:pt modelId="{40905121-4EF8-4D9B-A3F8-16B8D010448D}" type="pres">
      <dgm:prSet presAssocID="{6D59F150-676D-46E0-BB95-BD8BAFC48C1B}" presName="textRect" presStyleLbl="revTx" presStyleIdx="0" presStyleCnt="6">
        <dgm:presLayoutVars>
          <dgm:chMax val="1"/>
          <dgm:chPref val="1"/>
        </dgm:presLayoutVars>
      </dgm:prSet>
      <dgm:spPr/>
    </dgm:pt>
    <dgm:pt modelId="{5FB1E589-0AE2-430D-BDC2-A04A05C0320D}" type="pres">
      <dgm:prSet presAssocID="{9B376D0C-F99F-4C26-8E3F-D1A0C9107D3F}" presName="sibTrans" presStyleLbl="sibTrans2D1" presStyleIdx="0" presStyleCnt="0"/>
      <dgm:spPr/>
    </dgm:pt>
    <dgm:pt modelId="{AF5F9758-6326-4DA0-8A66-1EA096ED4F14}" type="pres">
      <dgm:prSet presAssocID="{3B3CAD23-1728-4B1C-86A1-429ABDC744D5}" presName="compNode" presStyleCnt="0"/>
      <dgm:spPr/>
    </dgm:pt>
    <dgm:pt modelId="{47421222-B8B7-4D9F-AD10-CFEC76BA8383}" type="pres">
      <dgm:prSet presAssocID="{3B3CAD23-1728-4B1C-86A1-429ABDC744D5}" presName="iconBgRect" presStyleLbl="bgShp" presStyleIdx="1" presStyleCnt="6"/>
      <dgm:spPr>
        <a:solidFill>
          <a:srgbClr val="254653"/>
        </a:solidFill>
      </dgm:spPr>
    </dgm:pt>
    <dgm:pt modelId="{A17935BE-3485-4B92-BA59-4FDC00D48AF1}" type="pres">
      <dgm:prSet presAssocID="{3B3CAD23-1728-4B1C-86A1-429ABDC744D5}" presName="iconRect" presStyleLbl="node1" presStyleIdx="1" presStyleCnt="6"/>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Leaf with solid fill"/>
        </a:ext>
      </dgm:extLst>
    </dgm:pt>
    <dgm:pt modelId="{BFB994A3-6E01-49B6-A4D8-44EE6B26A918}" type="pres">
      <dgm:prSet presAssocID="{3B3CAD23-1728-4B1C-86A1-429ABDC744D5}" presName="spaceRect" presStyleCnt="0"/>
      <dgm:spPr/>
    </dgm:pt>
    <dgm:pt modelId="{9FD0411F-44E4-41BF-828F-82AE4983EEDB}" type="pres">
      <dgm:prSet presAssocID="{3B3CAD23-1728-4B1C-86A1-429ABDC744D5}" presName="textRect" presStyleLbl="revTx" presStyleIdx="1" presStyleCnt="6">
        <dgm:presLayoutVars>
          <dgm:chMax val="1"/>
          <dgm:chPref val="1"/>
        </dgm:presLayoutVars>
      </dgm:prSet>
      <dgm:spPr/>
    </dgm:pt>
    <dgm:pt modelId="{BF06A7C6-1F7C-43C0-B1FA-67E41EBC292E}" type="pres">
      <dgm:prSet presAssocID="{F0CCDFB9-B13D-4854-8282-FEC99EFBD901}" presName="sibTrans" presStyleLbl="sibTrans2D1" presStyleIdx="0" presStyleCnt="0"/>
      <dgm:spPr/>
    </dgm:pt>
    <dgm:pt modelId="{D47822F0-FB4E-46CC-A023-FF381EEE1FEF}" type="pres">
      <dgm:prSet presAssocID="{8451EF20-F288-4FA3-9D19-11EE89742CEC}" presName="compNode" presStyleCnt="0"/>
      <dgm:spPr/>
    </dgm:pt>
    <dgm:pt modelId="{4FA7D3A5-80C1-4CEE-90BC-1DA8B0D9F9B3}" type="pres">
      <dgm:prSet presAssocID="{8451EF20-F288-4FA3-9D19-11EE89742CEC}" presName="iconBgRect" presStyleLbl="bgShp" presStyleIdx="2" presStyleCnt="6"/>
      <dgm:spPr>
        <a:solidFill>
          <a:srgbClr val="254653"/>
        </a:solidFill>
      </dgm:spPr>
    </dgm:pt>
    <dgm:pt modelId="{9B7FB38C-CC9A-48B9-9BDF-3DCD5D402F1E}" type="pres">
      <dgm:prSet presAssocID="{8451EF20-F288-4FA3-9D19-11EE89742CEC}"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Hourglass Full with solid fill"/>
        </a:ext>
      </dgm:extLst>
    </dgm:pt>
    <dgm:pt modelId="{3274E0C7-7C3F-4783-81CF-D6DE52742046}" type="pres">
      <dgm:prSet presAssocID="{8451EF20-F288-4FA3-9D19-11EE89742CEC}" presName="spaceRect" presStyleCnt="0"/>
      <dgm:spPr/>
    </dgm:pt>
    <dgm:pt modelId="{ED7C365C-CE34-4B6F-AC41-C6918BDF3B0A}" type="pres">
      <dgm:prSet presAssocID="{8451EF20-F288-4FA3-9D19-11EE89742CEC}" presName="textRect" presStyleLbl="revTx" presStyleIdx="2" presStyleCnt="6">
        <dgm:presLayoutVars>
          <dgm:chMax val="1"/>
          <dgm:chPref val="1"/>
        </dgm:presLayoutVars>
      </dgm:prSet>
      <dgm:spPr/>
    </dgm:pt>
    <dgm:pt modelId="{E600023D-D8A2-467C-A92A-FFA3BFC78CE1}" type="pres">
      <dgm:prSet presAssocID="{068314DA-C71E-4929-8FC9-26796E1540A6}" presName="sibTrans" presStyleLbl="sibTrans2D1" presStyleIdx="0" presStyleCnt="0"/>
      <dgm:spPr/>
    </dgm:pt>
    <dgm:pt modelId="{7DA4BAB9-ACA7-41A9-8014-DEF2AC48D02B}" type="pres">
      <dgm:prSet presAssocID="{437C31E4-6167-4FC8-89B7-464541543A05}" presName="compNode" presStyleCnt="0"/>
      <dgm:spPr/>
    </dgm:pt>
    <dgm:pt modelId="{EA32797A-6936-4F91-93C3-12325EE95536}" type="pres">
      <dgm:prSet presAssocID="{437C31E4-6167-4FC8-89B7-464541543A05}" presName="iconBgRect" presStyleLbl="bgShp" presStyleIdx="3" presStyleCnt="6"/>
      <dgm:spPr>
        <a:solidFill>
          <a:srgbClr val="254653"/>
        </a:solidFill>
      </dgm:spPr>
    </dgm:pt>
    <dgm:pt modelId="{22645D04-C3E6-4FD4-9005-0F2BF20060CB}" type="pres">
      <dgm:prSet presAssocID="{437C31E4-6167-4FC8-89B7-464541543A05}"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oney"/>
        </a:ext>
      </dgm:extLst>
    </dgm:pt>
    <dgm:pt modelId="{FC806C85-6C03-45CE-A107-9A975F966021}" type="pres">
      <dgm:prSet presAssocID="{437C31E4-6167-4FC8-89B7-464541543A05}" presName="spaceRect" presStyleCnt="0"/>
      <dgm:spPr/>
    </dgm:pt>
    <dgm:pt modelId="{190ED494-CB76-4D59-B2CC-B7811DEEFAB2}" type="pres">
      <dgm:prSet presAssocID="{437C31E4-6167-4FC8-89B7-464541543A05}" presName="textRect" presStyleLbl="revTx" presStyleIdx="3" presStyleCnt="6">
        <dgm:presLayoutVars>
          <dgm:chMax val="1"/>
          <dgm:chPref val="1"/>
        </dgm:presLayoutVars>
      </dgm:prSet>
      <dgm:spPr/>
    </dgm:pt>
    <dgm:pt modelId="{43038909-51A1-46E6-A490-F37826C39988}" type="pres">
      <dgm:prSet presAssocID="{0CC78C59-D0F8-44E8-9B09-DEE827401582}" presName="sibTrans" presStyleLbl="sibTrans2D1" presStyleIdx="0" presStyleCnt="0"/>
      <dgm:spPr/>
    </dgm:pt>
    <dgm:pt modelId="{17476EB5-95D8-47A5-9AFA-F2561EA5FA89}" type="pres">
      <dgm:prSet presAssocID="{BABA93AC-6E26-465C-9A4F-241E2C7F057F}" presName="compNode" presStyleCnt="0"/>
      <dgm:spPr/>
    </dgm:pt>
    <dgm:pt modelId="{8B22443C-34DD-4556-8662-6D9D1C9932DD}" type="pres">
      <dgm:prSet presAssocID="{BABA93AC-6E26-465C-9A4F-241E2C7F057F}" presName="iconBgRect" presStyleLbl="bgShp" presStyleIdx="4" presStyleCnt="6"/>
      <dgm:spPr>
        <a:solidFill>
          <a:srgbClr val="254653"/>
        </a:solidFill>
      </dgm:spPr>
    </dgm:pt>
    <dgm:pt modelId="{14C676CF-694F-4F13-959E-6F02575E9624}" type="pres">
      <dgm:prSet presAssocID="{BABA93AC-6E26-465C-9A4F-241E2C7F057F}"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iggy Bank"/>
        </a:ext>
      </dgm:extLst>
    </dgm:pt>
    <dgm:pt modelId="{0E11B4C2-6171-462C-8841-DF257A847B63}" type="pres">
      <dgm:prSet presAssocID="{BABA93AC-6E26-465C-9A4F-241E2C7F057F}" presName="spaceRect" presStyleCnt="0"/>
      <dgm:spPr/>
    </dgm:pt>
    <dgm:pt modelId="{E505F572-88BA-4A6C-B82E-07E154F375DD}" type="pres">
      <dgm:prSet presAssocID="{BABA93AC-6E26-465C-9A4F-241E2C7F057F}" presName="textRect" presStyleLbl="revTx" presStyleIdx="4" presStyleCnt="6">
        <dgm:presLayoutVars>
          <dgm:chMax val="1"/>
          <dgm:chPref val="1"/>
        </dgm:presLayoutVars>
      </dgm:prSet>
      <dgm:spPr/>
    </dgm:pt>
    <dgm:pt modelId="{CB0D420E-2388-4CB0-A58D-5A83C09835CA}" type="pres">
      <dgm:prSet presAssocID="{C33E6870-EEF6-4688-87BD-645559FA59A0}" presName="sibTrans" presStyleLbl="sibTrans2D1" presStyleIdx="0" presStyleCnt="0"/>
      <dgm:spPr/>
    </dgm:pt>
    <dgm:pt modelId="{F0F9A38D-DFC8-49E9-A8DF-56A684FF810E}" type="pres">
      <dgm:prSet presAssocID="{7FA1E832-9873-4032-9DF0-BCE46DD1D4F6}" presName="compNode" presStyleCnt="0"/>
      <dgm:spPr/>
    </dgm:pt>
    <dgm:pt modelId="{73CDCAED-97FA-4F01-80F4-9D482B314E2E}" type="pres">
      <dgm:prSet presAssocID="{7FA1E832-9873-4032-9DF0-BCE46DD1D4F6}" presName="iconBgRect" presStyleLbl="bgShp" presStyleIdx="5" presStyleCnt="6"/>
      <dgm:spPr>
        <a:solidFill>
          <a:srgbClr val="254653"/>
        </a:solidFill>
      </dgm:spPr>
    </dgm:pt>
    <dgm:pt modelId="{AB45CDDE-A0F4-4010-8397-BC1C53C3A623}" type="pres">
      <dgm:prSet presAssocID="{7FA1E832-9873-4032-9DF0-BCE46DD1D4F6}" presName="iconRect" presStyleLbl="node1" presStyleIdx="5" presStyleCnt="6"/>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Pound with solid fill"/>
        </a:ext>
      </dgm:extLst>
    </dgm:pt>
    <dgm:pt modelId="{0A60A95A-0EEC-4EE7-B05E-1A2495095D30}" type="pres">
      <dgm:prSet presAssocID="{7FA1E832-9873-4032-9DF0-BCE46DD1D4F6}" presName="spaceRect" presStyleCnt="0"/>
      <dgm:spPr/>
    </dgm:pt>
    <dgm:pt modelId="{E41A3390-ED26-475E-8D67-B86F718FF359}" type="pres">
      <dgm:prSet presAssocID="{7FA1E832-9873-4032-9DF0-BCE46DD1D4F6}" presName="textRect" presStyleLbl="revTx" presStyleIdx="5" presStyleCnt="6">
        <dgm:presLayoutVars>
          <dgm:chMax val="1"/>
          <dgm:chPref val="1"/>
        </dgm:presLayoutVars>
      </dgm:prSet>
      <dgm:spPr/>
    </dgm:pt>
  </dgm:ptLst>
  <dgm:cxnLst>
    <dgm:cxn modelId="{33F2690F-C636-4586-8685-8D824B8736A2}" srcId="{64A5CE9A-F6E3-4221-AB1E-1F5A1C7E0A01}" destId="{7FA1E832-9873-4032-9DF0-BCE46DD1D4F6}" srcOrd="5" destOrd="0" parTransId="{C7713F69-809C-4CCD-926A-7ADB80408F6E}" sibTransId="{F90CF587-713F-4C95-B51D-D122B302CC9C}"/>
    <dgm:cxn modelId="{8B532611-D859-4C0A-BD98-F0C94B42838C}" type="presOf" srcId="{8451EF20-F288-4FA3-9D19-11EE89742CEC}" destId="{ED7C365C-CE34-4B6F-AC41-C6918BDF3B0A}" srcOrd="0" destOrd="0" presId="urn:microsoft.com/office/officeart/2018/2/layout/IconCircleList"/>
    <dgm:cxn modelId="{ABADF738-326C-4F7E-9459-15302BCBEFA0}" type="presOf" srcId="{7FA1E832-9873-4032-9DF0-BCE46DD1D4F6}" destId="{E41A3390-ED26-475E-8D67-B86F718FF359}" srcOrd="0" destOrd="0" presId="urn:microsoft.com/office/officeart/2018/2/layout/IconCircleList"/>
    <dgm:cxn modelId="{1FAE0039-FA20-485E-9214-627C9211F722}" type="presOf" srcId="{3B3CAD23-1728-4B1C-86A1-429ABDC744D5}" destId="{9FD0411F-44E4-41BF-828F-82AE4983EEDB}" srcOrd="0" destOrd="0" presId="urn:microsoft.com/office/officeart/2018/2/layout/IconCircleList"/>
    <dgm:cxn modelId="{99752E4F-6D6C-45FC-8BA4-6F89B3A19368}" srcId="{64A5CE9A-F6E3-4221-AB1E-1F5A1C7E0A01}" destId="{8451EF20-F288-4FA3-9D19-11EE89742CEC}" srcOrd="2" destOrd="0" parTransId="{C20258BF-DDAD-4DCF-9657-B5827950DF13}" sibTransId="{068314DA-C71E-4929-8FC9-26796E1540A6}"/>
    <dgm:cxn modelId="{1B6B2951-CAE6-4B30-9ADC-039EDFB41B32}" type="presOf" srcId="{9B376D0C-F99F-4C26-8E3F-D1A0C9107D3F}" destId="{5FB1E589-0AE2-430D-BDC2-A04A05C0320D}" srcOrd="0" destOrd="0" presId="urn:microsoft.com/office/officeart/2018/2/layout/IconCircleList"/>
    <dgm:cxn modelId="{AAF15C51-658B-4503-BA40-AA870CE94CBE}" type="presOf" srcId="{6D59F150-676D-46E0-BB95-BD8BAFC48C1B}" destId="{40905121-4EF8-4D9B-A3F8-16B8D010448D}" srcOrd="0" destOrd="0" presId="urn:microsoft.com/office/officeart/2018/2/layout/IconCircleList"/>
    <dgm:cxn modelId="{531EAB56-DD75-4B57-AA0D-D6B48F3144AE}" type="presOf" srcId="{BABA93AC-6E26-465C-9A4F-241E2C7F057F}" destId="{E505F572-88BA-4A6C-B82E-07E154F375DD}" srcOrd="0" destOrd="0" presId="urn:microsoft.com/office/officeart/2018/2/layout/IconCircleList"/>
    <dgm:cxn modelId="{DEDEA757-B60C-4476-9949-5EA1955A77EC}" type="presOf" srcId="{0CC78C59-D0F8-44E8-9B09-DEE827401582}" destId="{43038909-51A1-46E6-A490-F37826C39988}" srcOrd="0" destOrd="0" presId="urn:microsoft.com/office/officeart/2018/2/layout/IconCircleList"/>
    <dgm:cxn modelId="{0A992970-9B9C-4B74-BFFE-8A5D5B586323}" type="presOf" srcId="{437C31E4-6167-4FC8-89B7-464541543A05}" destId="{190ED494-CB76-4D59-B2CC-B7811DEEFAB2}" srcOrd="0" destOrd="0" presId="urn:microsoft.com/office/officeart/2018/2/layout/IconCircleList"/>
    <dgm:cxn modelId="{9000657C-2BD3-4558-821E-04EC90E7E548}" srcId="{64A5CE9A-F6E3-4221-AB1E-1F5A1C7E0A01}" destId="{6D59F150-676D-46E0-BB95-BD8BAFC48C1B}" srcOrd="0" destOrd="0" parTransId="{61A8B495-7A39-425E-B8F2-4B2C9D287563}" sibTransId="{9B376D0C-F99F-4C26-8E3F-D1A0C9107D3F}"/>
    <dgm:cxn modelId="{6CCDE37D-0638-4AE3-83BD-AF272E2DE6BF}" srcId="{64A5CE9A-F6E3-4221-AB1E-1F5A1C7E0A01}" destId="{3B3CAD23-1728-4B1C-86A1-429ABDC744D5}" srcOrd="1" destOrd="0" parTransId="{C6D3548C-0689-4AA3-B308-4EC17A523106}" sibTransId="{F0CCDFB9-B13D-4854-8282-FEC99EFBD901}"/>
    <dgm:cxn modelId="{831E4E88-E608-4C61-9C0F-F92541B02860}" type="presOf" srcId="{64A5CE9A-F6E3-4221-AB1E-1F5A1C7E0A01}" destId="{E14E76A2-BDAF-4695-AEB9-A9AA113082C4}" srcOrd="0" destOrd="0" presId="urn:microsoft.com/office/officeart/2018/2/layout/IconCircleList"/>
    <dgm:cxn modelId="{0A31DAA1-5C64-4993-9900-7DAF29287443}" type="presOf" srcId="{068314DA-C71E-4929-8FC9-26796E1540A6}" destId="{E600023D-D8A2-467C-A92A-FFA3BFC78CE1}" srcOrd="0" destOrd="0" presId="urn:microsoft.com/office/officeart/2018/2/layout/IconCircleList"/>
    <dgm:cxn modelId="{33A58FD1-8A70-4322-8869-AB1C47C2E285}" type="presOf" srcId="{C33E6870-EEF6-4688-87BD-645559FA59A0}" destId="{CB0D420E-2388-4CB0-A58D-5A83C09835CA}" srcOrd="0" destOrd="0" presId="urn:microsoft.com/office/officeart/2018/2/layout/IconCircleList"/>
    <dgm:cxn modelId="{917201E7-B095-4BD7-BA1C-B43FF5FB9F04}" srcId="{64A5CE9A-F6E3-4221-AB1E-1F5A1C7E0A01}" destId="{BABA93AC-6E26-465C-9A4F-241E2C7F057F}" srcOrd="4" destOrd="0" parTransId="{33A8F5B4-9D02-4DC7-B75F-94B28777B7C0}" sibTransId="{C33E6870-EEF6-4688-87BD-645559FA59A0}"/>
    <dgm:cxn modelId="{D0C142EC-366F-4CDC-93C6-79E5493A7AEE}" srcId="{64A5CE9A-F6E3-4221-AB1E-1F5A1C7E0A01}" destId="{437C31E4-6167-4FC8-89B7-464541543A05}" srcOrd="3" destOrd="0" parTransId="{D417FAB5-04F8-4634-BBAC-0B6F53BB8E61}" sibTransId="{0CC78C59-D0F8-44E8-9B09-DEE827401582}"/>
    <dgm:cxn modelId="{E3512DF7-8D3D-482F-8E25-AAF5B04776B1}" type="presOf" srcId="{F0CCDFB9-B13D-4854-8282-FEC99EFBD901}" destId="{BF06A7C6-1F7C-43C0-B1FA-67E41EBC292E}" srcOrd="0" destOrd="0" presId="urn:microsoft.com/office/officeart/2018/2/layout/IconCircleList"/>
    <dgm:cxn modelId="{78884FA5-D01F-4307-9984-4A8453F3BE4D}" type="presParOf" srcId="{E14E76A2-BDAF-4695-AEB9-A9AA113082C4}" destId="{1AFCE34A-51C2-4F6B-8A25-9B0261615F6F}" srcOrd="0" destOrd="0" presId="urn:microsoft.com/office/officeart/2018/2/layout/IconCircleList"/>
    <dgm:cxn modelId="{08CAE910-0BFC-496E-AA2B-FEE346D68DB3}" type="presParOf" srcId="{1AFCE34A-51C2-4F6B-8A25-9B0261615F6F}" destId="{C80858FC-D1B5-4364-9483-163D84D2BB52}" srcOrd="0" destOrd="0" presId="urn:microsoft.com/office/officeart/2018/2/layout/IconCircleList"/>
    <dgm:cxn modelId="{405913B3-910C-4C62-B09B-DCA2DDF245AD}" type="presParOf" srcId="{C80858FC-D1B5-4364-9483-163D84D2BB52}" destId="{D5E0625B-AA6D-4119-B0BC-EB8F228ABF90}" srcOrd="0" destOrd="0" presId="urn:microsoft.com/office/officeart/2018/2/layout/IconCircleList"/>
    <dgm:cxn modelId="{2D648181-9EDB-44AB-AED6-1192E15A6DD8}" type="presParOf" srcId="{C80858FC-D1B5-4364-9483-163D84D2BB52}" destId="{24975124-DB9C-4566-B733-9D1994E29EAA}" srcOrd="1" destOrd="0" presId="urn:microsoft.com/office/officeart/2018/2/layout/IconCircleList"/>
    <dgm:cxn modelId="{CCE77A5C-2689-4BD2-AB58-FDF284FC85C8}" type="presParOf" srcId="{C80858FC-D1B5-4364-9483-163D84D2BB52}" destId="{86ABA035-CB95-48E1-89B3-6F25FBC6CF37}" srcOrd="2" destOrd="0" presId="urn:microsoft.com/office/officeart/2018/2/layout/IconCircleList"/>
    <dgm:cxn modelId="{FBBB419D-951C-412A-ADB7-DAA04CE7846E}" type="presParOf" srcId="{C80858FC-D1B5-4364-9483-163D84D2BB52}" destId="{40905121-4EF8-4D9B-A3F8-16B8D010448D}" srcOrd="3" destOrd="0" presId="urn:microsoft.com/office/officeart/2018/2/layout/IconCircleList"/>
    <dgm:cxn modelId="{46928C01-7BC1-4283-AA44-8B33EA10E791}" type="presParOf" srcId="{1AFCE34A-51C2-4F6B-8A25-9B0261615F6F}" destId="{5FB1E589-0AE2-430D-BDC2-A04A05C0320D}" srcOrd="1" destOrd="0" presId="urn:microsoft.com/office/officeart/2018/2/layout/IconCircleList"/>
    <dgm:cxn modelId="{186D4E03-CEFC-4376-AB6C-D895CB9D6BA0}" type="presParOf" srcId="{1AFCE34A-51C2-4F6B-8A25-9B0261615F6F}" destId="{AF5F9758-6326-4DA0-8A66-1EA096ED4F14}" srcOrd="2" destOrd="0" presId="urn:microsoft.com/office/officeart/2018/2/layout/IconCircleList"/>
    <dgm:cxn modelId="{3A854B96-B638-448E-B2F3-393A47B76E6C}" type="presParOf" srcId="{AF5F9758-6326-4DA0-8A66-1EA096ED4F14}" destId="{47421222-B8B7-4D9F-AD10-CFEC76BA8383}" srcOrd="0" destOrd="0" presId="urn:microsoft.com/office/officeart/2018/2/layout/IconCircleList"/>
    <dgm:cxn modelId="{D0E144F8-EFD1-4F08-B25F-03AEE57063B4}" type="presParOf" srcId="{AF5F9758-6326-4DA0-8A66-1EA096ED4F14}" destId="{A17935BE-3485-4B92-BA59-4FDC00D48AF1}" srcOrd="1" destOrd="0" presId="urn:microsoft.com/office/officeart/2018/2/layout/IconCircleList"/>
    <dgm:cxn modelId="{76342B45-05D0-4B43-A57E-93CAB4617317}" type="presParOf" srcId="{AF5F9758-6326-4DA0-8A66-1EA096ED4F14}" destId="{BFB994A3-6E01-49B6-A4D8-44EE6B26A918}" srcOrd="2" destOrd="0" presId="urn:microsoft.com/office/officeart/2018/2/layout/IconCircleList"/>
    <dgm:cxn modelId="{3CB7288D-4CFB-4285-9960-33A40B9F7CC3}" type="presParOf" srcId="{AF5F9758-6326-4DA0-8A66-1EA096ED4F14}" destId="{9FD0411F-44E4-41BF-828F-82AE4983EEDB}" srcOrd="3" destOrd="0" presId="urn:microsoft.com/office/officeart/2018/2/layout/IconCircleList"/>
    <dgm:cxn modelId="{CDB6144C-5FB1-46D8-B348-98442D57FA6A}" type="presParOf" srcId="{1AFCE34A-51C2-4F6B-8A25-9B0261615F6F}" destId="{BF06A7C6-1F7C-43C0-B1FA-67E41EBC292E}" srcOrd="3" destOrd="0" presId="urn:microsoft.com/office/officeart/2018/2/layout/IconCircleList"/>
    <dgm:cxn modelId="{9D53FD59-182D-4A67-9CCF-12E96E637CBF}" type="presParOf" srcId="{1AFCE34A-51C2-4F6B-8A25-9B0261615F6F}" destId="{D47822F0-FB4E-46CC-A023-FF381EEE1FEF}" srcOrd="4" destOrd="0" presId="urn:microsoft.com/office/officeart/2018/2/layout/IconCircleList"/>
    <dgm:cxn modelId="{55294594-BE00-4C09-A975-5C5D86DFAE7B}" type="presParOf" srcId="{D47822F0-FB4E-46CC-A023-FF381EEE1FEF}" destId="{4FA7D3A5-80C1-4CEE-90BC-1DA8B0D9F9B3}" srcOrd="0" destOrd="0" presId="urn:microsoft.com/office/officeart/2018/2/layout/IconCircleList"/>
    <dgm:cxn modelId="{ABA6B945-2161-4D94-9A95-A9E1443C06B7}" type="presParOf" srcId="{D47822F0-FB4E-46CC-A023-FF381EEE1FEF}" destId="{9B7FB38C-CC9A-48B9-9BDF-3DCD5D402F1E}" srcOrd="1" destOrd="0" presId="urn:microsoft.com/office/officeart/2018/2/layout/IconCircleList"/>
    <dgm:cxn modelId="{9EB26A50-FAB5-4DB0-9B18-CA45F54CA54F}" type="presParOf" srcId="{D47822F0-FB4E-46CC-A023-FF381EEE1FEF}" destId="{3274E0C7-7C3F-4783-81CF-D6DE52742046}" srcOrd="2" destOrd="0" presId="urn:microsoft.com/office/officeart/2018/2/layout/IconCircleList"/>
    <dgm:cxn modelId="{53839AB3-4149-4D9D-82B5-11521421895C}" type="presParOf" srcId="{D47822F0-FB4E-46CC-A023-FF381EEE1FEF}" destId="{ED7C365C-CE34-4B6F-AC41-C6918BDF3B0A}" srcOrd="3" destOrd="0" presId="urn:microsoft.com/office/officeart/2018/2/layout/IconCircleList"/>
    <dgm:cxn modelId="{8BE3D7CF-04BD-413B-9DD6-30766DFD9270}" type="presParOf" srcId="{1AFCE34A-51C2-4F6B-8A25-9B0261615F6F}" destId="{E600023D-D8A2-467C-A92A-FFA3BFC78CE1}" srcOrd="5" destOrd="0" presId="urn:microsoft.com/office/officeart/2018/2/layout/IconCircleList"/>
    <dgm:cxn modelId="{D6F8DA07-9976-4C88-B0DF-00E9DB37610E}" type="presParOf" srcId="{1AFCE34A-51C2-4F6B-8A25-9B0261615F6F}" destId="{7DA4BAB9-ACA7-41A9-8014-DEF2AC48D02B}" srcOrd="6" destOrd="0" presId="urn:microsoft.com/office/officeart/2018/2/layout/IconCircleList"/>
    <dgm:cxn modelId="{E1D9A5E4-2FEC-4B30-9D23-A0C2C9880676}" type="presParOf" srcId="{7DA4BAB9-ACA7-41A9-8014-DEF2AC48D02B}" destId="{EA32797A-6936-4F91-93C3-12325EE95536}" srcOrd="0" destOrd="0" presId="urn:microsoft.com/office/officeart/2018/2/layout/IconCircleList"/>
    <dgm:cxn modelId="{E323C150-8EFD-4F9A-997D-0F2A403813C5}" type="presParOf" srcId="{7DA4BAB9-ACA7-41A9-8014-DEF2AC48D02B}" destId="{22645D04-C3E6-4FD4-9005-0F2BF20060CB}" srcOrd="1" destOrd="0" presId="urn:microsoft.com/office/officeart/2018/2/layout/IconCircleList"/>
    <dgm:cxn modelId="{7B91B509-6BEB-4D15-92E1-4DCD977218EA}" type="presParOf" srcId="{7DA4BAB9-ACA7-41A9-8014-DEF2AC48D02B}" destId="{FC806C85-6C03-45CE-A107-9A975F966021}" srcOrd="2" destOrd="0" presId="urn:microsoft.com/office/officeart/2018/2/layout/IconCircleList"/>
    <dgm:cxn modelId="{CC02BCCD-560B-4B40-8C4D-C79E5FD78EFB}" type="presParOf" srcId="{7DA4BAB9-ACA7-41A9-8014-DEF2AC48D02B}" destId="{190ED494-CB76-4D59-B2CC-B7811DEEFAB2}" srcOrd="3" destOrd="0" presId="urn:microsoft.com/office/officeart/2018/2/layout/IconCircleList"/>
    <dgm:cxn modelId="{D1D6059C-7730-4327-9CED-E6EEA9A75A3F}" type="presParOf" srcId="{1AFCE34A-51C2-4F6B-8A25-9B0261615F6F}" destId="{43038909-51A1-46E6-A490-F37826C39988}" srcOrd="7" destOrd="0" presId="urn:microsoft.com/office/officeart/2018/2/layout/IconCircleList"/>
    <dgm:cxn modelId="{1AC17F9C-2F4F-4126-9CAC-7120FCE207EA}" type="presParOf" srcId="{1AFCE34A-51C2-4F6B-8A25-9B0261615F6F}" destId="{17476EB5-95D8-47A5-9AFA-F2561EA5FA89}" srcOrd="8" destOrd="0" presId="urn:microsoft.com/office/officeart/2018/2/layout/IconCircleList"/>
    <dgm:cxn modelId="{1D4BED72-5081-4E01-AB03-29053AFC0C5F}" type="presParOf" srcId="{17476EB5-95D8-47A5-9AFA-F2561EA5FA89}" destId="{8B22443C-34DD-4556-8662-6D9D1C9932DD}" srcOrd="0" destOrd="0" presId="urn:microsoft.com/office/officeart/2018/2/layout/IconCircleList"/>
    <dgm:cxn modelId="{F8CECEF9-D491-4A0B-8201-44D052FCE1DE}" type="presParOf" srcId="{17476EB5-95D8-47A5-9AFA-F2561EA5FA89}" destId="{14C676CF-694F-4F13-959E-6F02575E9624}" srcOrd="1" destOrd="0" presId="urn:microsoft.com/office/officeart/2018/2/layout/IconCircleList"/>
    <dgm:cxn modelId="{DC2C0F6E-2ACB-4919-9329-A43C8E9D7417}" type="presParOf" srcId="{17476EB5-95D8-47A5-9AFA-F2561EA5FA89}" destId="{0E11B4C2-6171-462C-8841-DF257A847B63}" srcOrd="2" destOrd="0" presId="urn:microsoft.com/office/officeart/2018/2/layout/IconCircleList"/>
    <dgm:cxn modelId="{6584CEC2-5544-4633-8C18-61C42E0ABFA4}" type="presParOf" srcId="{17476EB5-95D8-47A5-9AFA-F2561EA5FA89}" destId="{E505F572-88BA-4A6C-B82E-07E154F375DD}" srcOrd="3" destOrd="0" presId="urn:microsoft.com/office/officeart/2018/2/layout/IconCircleList"/>
    <dgm:cxn modelId="{F4F7264A-5927-45E9-8FBB-9F4842FE761C}" type="presParOf" srcId="{1AFCE34A-51C2-4F6B-8A25-9B0261615F6F}" destId="{CB0D420E-2388-4CB0-A58D-5A83C09835CA}" srcOrd="9" destOrd="0" presId="urn:microsoft.com/office/officeart/2018/2/layout/IconCircleList"/>
    <dgm:cxn modelId="{D25CC4E7-6AE0-46B6-9E3D-71CB9012B42D}" type="presParOf" srcId="{1AFCE34A-51C2-4F6B-8A25-9B0261615F6F}" destId="{F0F9A38D-DFC8-49E9-A8DF-56A684FF810E}" srcOrd="10" destOrd="0" presId="urn:microsoft.com/office/officeart/2018/2/layout/IconCircleList"/>
    <dgm:cxn modelId="{BFD7E40F-0958-4B8B-BF35-5F096FE296A6}" type="presParOf" srcId="{F0F9A38D-DFC8-49E9-A8DF-56A684FF810E}" destId="{73CDCAED-97FA-4F01-80F4-9D482B314E2E}" srcOrd="0" destOrd="0" presId="urn:microsoft.com/office/officeart/2018/2/layout/IconCircleList"/>
    <dgm:cxn modelId="{D127A08A-9369-45BC-B112-7BB1758B4C27}" type="presParOf" srcId="{F0F9A38D-DFC8-49E9-A8DF-56A684FF810E}" destId="{AB45CDDE-A0F4-4010-8397-BC1C53C3A623}" srcOrd="1" destOrd="0" presId="urn:microsoft.com/office/officeart/2018/2/layout/IconCircleList"/>
    <dgm:cxn modelId="{288C0038-08BF-485A-83AC-62CCFF2EE264}" type="presParOf" srcId="{F0F9A38D-DFC8-49E9-A8DF-56A684FF810E}" destId="{0A60A95A-0EEC-4EE7-B05E-1A2495095D30}" srcOrd="2" destOrd="0" presId="urn:microsoft.com/office/officeart/2018/2/layout/IconCircleList"/>
    <dgm:cxn modelId="{AAD9E7A3-A715-45E1-82E7-C295D396794B}" type="presParOf" srcId="{F0F9A38D-DFC8-49E9-A8DF-56A684FF810E}" destId="{E41A3390-ED26-475E-8D67-B86F718FF359}"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1AD47F00-2E7D-4742-B5A6-74473563987B}" type="doc">
      <dgm:prSet loTypeId="urn:microsoft.com/office/officeart/2005/8/layout/vList4" loCatId="list" qsTypeId="urn:microsoft.com/office/officeart/2005/8/quickstyle/simple1" qsCatId="simple" csTypeId="urn:microsoft.com/office/officeart/2005/8/colors/accent0_2" csCatId="mainScheme" phldr="1"/>
      <dgm:spPr/>
      <dgm:t>
        <a:bodyPr/>
        <a:lstStyle/>
        <a:p>
          <a:endParaRPr lang="en-GB"/>
        </a:p>
      </dgm:t>
    </dgm:pt>
    <dgm:pt modelId="{1B3B5E15-6291-47D4-B1D9-1DDCAC771F2C}">
      <dgm:prSet/>
      <dgm:spPr/>
      <dgm:t>
        <a:bodyPr/>
        <a:lstStyle/>
        <a:p>
          <a:r>
            <a:rPr lang="en-US" b="1">
              <a:solidFill>
                <a:srgbClr val="254653"/>
              </a:solidFill>
              <a:latin typeface="Roboto" panose="02000000000000000000" pitchFamily="2" charset="0"/>
              <a:ea typeface="Roboto" panose="02000000000000000000" pitchFamily="2" charset="0"/>
              <a:cs typeface="Roboto" panose="02000000000000000000" pitchFamily="2" charset="0"/>
            </a:rPr>
            <a:t>Grant Funding  </a:t>
          </a:r>
          <a:endParaRPr lang="en-GB">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DB15F65E-76A2-4FBF-81D2-782EEF98E01C}" type="parTrans" cxnId="{423D03A5-071F-4753-96DA-CB61F4ECCFF0}">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241CAB3F-59D5-48A4-A04B-4E50618CA499}" type="sibTrans" cxnId="{423D03A5-071F-4753-96DA-CB61F4ECCFF0}">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E74253FD-C057-4B4B-A8B7-BF7DD536D233}">
      <dgm:prSet/>
      <dgm:spPr/>
      <dgm:t>
        <a:bodyPr/>
        <a:lstStyle/>
        <a:p>
          <a:r>
            <a:rPr lang="en-US">
              <a:solidFill>
                <a:srgbClr val="254653"/>
              </a:solidFill>
              <a:latin typeface="Roboto" panose="02000000000000000000" pitchFamily="2" charset="0"/>
              <a:ea typeface="Roboto" panose="02000000000000000000" pitchFamily="2" charset="0"/>
              <a:cs typeface="Roboto" panose="02000000000000000000" pitchFamily="2" charset="0"/>
            </a:rPr>
            <a:t>Up to £100,000 per member over lifetime of </a:t>
          </a:r>
          <a:r>
            <a:rPr lang="en-US" err="1">
              <a:solidFill>
                <a:srgbClr val="254653"/>
              </a:solidFill>
              <a:latin typeface="Roboto" panose="02000000000000000000" pitchFamily="2" charset="0"/>
              <a:ea typeface="Roboto" panose="02000000000000000000" pitchFamily="2" charset="0"/>
              <a:cs typeface="Roboto" panose="02000000000000000000" pitchFamily="2" charset="0"/>
            </a:rPr>
            <a:t>programme</a:t>
          </a:r>
          <a:endParaRPr lang="en-GB">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FFC8E3D1-D714-4F0F-BDD1-D3F80371E9D6}" type="parTrans" cxnId="{C6588CDC-39A5-421B-908E-BC7EF3CF46B2}">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194ED672-77DC-4373-ADAE-2C5724454966}" type="sibTrans" cxnId="{C6588CDC-39A5-421B-908E-BC7EF3CF46B2}">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7D68AF50-BDD5-4576-B1CC-B939206B3332}">
      <dgm:prSet/>
      <dgm:spPr/>
      <dgm:t>
        <a:bodyPr/>
        <a:lstStyle/>
        <a:p>
          <a:r>
            <a:rPr lang="en-US">
              <a:solidFill>
                <a:srgbClr val="254653"/>
              </a:solidFill>
              <a:latin typeface="Roboto" panose="02000000000000000000" pitchFamily="2" charset="0"/>
              <a:ea typeface="Roboto" panose="02000000000000000000" pitchFamily="2" charset="0"/>
              <a:cs typeface="Roboto" panose="02000000000000000000" pitchFamily="2" charset="0"/>
            </a:rPr>
            <a:t>Capital or revenue or a combination of two</a:t>
          </a:r>
          <a:endParaRPr lang="en-GB">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2AC2B424-F77E-401F-982D-9F9C6CF225AC}" type="parTrans" cxnId="{23BC43E1-3BC8-4FD9-AE5B-2F5ADEB3725E}">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BD4F4E70-7A28-45D1-972A-E6C8FB5563DD}" type="sibTrans" cxnId="{23BC43E1-3BC8-4FD9-AE5B-2F5ADEB3725E}">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0E923394-C078-4683-AB6D-82E81CB7DC2B}">
      <dgm:prSet/>
      <dgm:spPr/>
      <dgm:t>
        <a:bodyPr/>
        <a:lstStyle/>
        <a:p>
          <a:r>
            <a:rPr lang="en-US">
              <a:solidFill>
                <a:srgbClr val="254653"/>
              </a:solidFill>
              <a:latin typeface="Roboto" panose="02000000000000000000" pitchFamily="2" charset="0"/>
              <a:ea typeface="Roboto" panose="02000000000000000000" pitchFamily="2" charset="0"/>
              <a:cs typeface="Roboto" panose="02000000000000000000" pitchFamily="2" charset="0"/>
            </a:rPr>
            <a:t>Up to three applications per member  </a:t>
          </a:r>
          <a:endParaRPr lang="en-GB">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3AA74B0C-DA05-43DF-ACA8-9C480323FB73}" type="parTrans" cxnId="{4C3F3E60-022B-48B4-AD99-ACCAA24C3346}">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B6FD3B8C-1EE0-4141-A595-1885D26B4C91}" type="sibTrans" cxnId="{4C3F3E60-022B-48B4-AD99-ACCAA24C3346}">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B79B38C6-40EE-4953-8F5F-5285EBFFB2F8}">
      <dgm:prSet/>
      <dgm:spPr/>
      <dgm:t>
        <a:bodyPr/>
        <a:lstStyle/>
        <a:p>
          <a:r>
            <a:rPr lang="en-US" b="1">
              <a:solidFill>
                <a:srgbClr val="254653"/>
              </a:solidFill>
              <a:latin typeface="Roboto" panose="02000000000000000000" pitchFamily="2" charset="0"/>
              <a:ea typeface="Roboto" panose="02000000000000000000" pitchFamily="2" charset="0"/>
              <a:cs typeface="Roboto" panose="02000000000000000000" pitchFamily="2" charset="0"/>
            </a:rPr>
            <a:t>Direct Support</a:t>
          </a:r>
          <a:endParaRPr lang="en-GB">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B0ED570D-260B-4B52-A2E9-BC9E13DB9866}" type="parTrans" cxnId="{78B60DEB-374F-40E1-B910-AA7EEC3E3D21}">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ADB7C91F-04CF-4018-96BD-57435CD0B3AD}" type="sibTrans" cxnId="{78B60DEB-374F-40E1-B910-AA7EEC3E3D21}">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D0EE15E6-799D-47FB-9C41-FC8A07D83FD8}">
      <dgm:prSet/>
      <dgm:spPr/>
      <dgm:t>
        <a:bodyPr/>
        <a:lstStyle/>
        <a:p>
          <a:r>
            <a:rPr lang="en-US">
              <a:solidFill>
                <a:srgbClr val="254653"/>
              </a:solidFill>
              <a:latin typeface="Roboto" panose="02000000000000000000" pitchFamily="2" charset="0"/>
              <a:ea typeface="Roboto" panose="02000000000000000000" pitchFamily="2" charset="0"/>
              <a:cs typeface="Roboto" panose="02000000000000000000" pitchFamily="2" charset="0"/>
            </a:rPr>
            <a:t>Access to specialist advice and support</a:t>
          </a:r>
          <a:endParaRPr lang="en-GB">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786C8643-CF7B-41CA-B2BF-9E163B914519}" type="parTrans" cxnId="{3C38FB1A-3F4D-4E67-8D0B-5C3E0B31ABB4}">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B74BA648-1D99-47D0-90FD-1F652F01A105}" type="sibTrans" cxnId="{3C38FB1A-3F4D-4E67-8D0B-5C3E0B31ABB4}">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3B9022DD-891C-4DF6-B688-D0AD4988F83F}">
      <dgm:prSet/>
      <dgm:spPr/>
      <dgm:t>
        <a:bodyPr/>
        <a:lstStyle/>
        <a:p>
          <a:r>
            <a:rPr lang="en-US">
              <a:solidFill>
                <a:srgbClr val="254653"/>
              </a:solidFill>
              <a:latin typeface="Roboto" panose="02000000000000000000" pitchFamily="2" charset="0"/>
              <a:ea typeface="Roboto" panose="02000000000000000000" pitchFamily="2" charset="0"/>
              <a:cs typeface="Roboto" panose="02000000000000000000" pitchFamily="2" charset="0"/>
            </a:rPr>
            <a:t>One-to-one support from DTAS and other intermediaries</a:t>
          </a:r>
          <a:endParaRPr lang="en-GB">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5772564C-810F-43D5-BCB7-C83BD404FC49}" type="parTrans" cxnId="{EF57EE2C-63EB-4328-9182-278ED42E110B}">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DB3C08C7-08D5-49D0-B4C1-3060A33CD063}" type="sibTrans" cxnId="{EF57EE2C-63EB-4328-9182-278ED42E110B}">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13A63B69-A3D3-4B2B-9FB0-946DFBB1197B}">
      <dgm:prSet/>
      <dgm:spPr/>
      <dgm:t>
        <a:bodyPr/>
        <a:lstStyle/>
        <a:p>
          <a:r>
            <a:rPr lang="en-US">
              <a:solidFill>
                <a:srgbClr val="254653"/>
              </a:solidFill>
              <a:latin typeface="Roboto" panose="02000000000000000000" pitchFamily="2" charset="0"/>
              <a:ea typeface="Roboto" panose="02000000000000000000" pitchFamily="2" charset="0"/>
              <a:cs typeface="Roboto" panose="02000000000000000000" pitchFamily="2" charset="0"/>
            </a:rPr>
            <a:t>Training and resources</a:t>
          </a:r>
          <a:endParaRPr lang="en-GB">
            <a:solidFill>
              <a:srgbClr val="254653"/>
            </a:solidFill>
            <a:latin typeface="Roboto" panose="02000000000000000000" pitchFamily="2" charset="0"/>
            <a:ea typeface="Roboto" panose="02000000000000000000" pitchFamily="2" charset="0"/>
            <a:cs typeface="Roboto" panose="02000000000000000000" pitchFamily="2" charset="0"/>
          </a:endParaRPr>
        </a:p>
      </dgm:t>
    </dgm:pt>
    <dgm:pt modelId="{DA678015-4BC5-4893-A4DB-163CF3E6934D}" type="parTrans" cxnId="{93058E0B-46F3-46D3-AC62-F62EFEA2C870}">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EB653414-9782-4159-B0FF-9A634201C2E2}" type="sibTrans" cxnId="{93058E0B-46F3-46D3-AC62-F62EFEA2C870}">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AA3998ED-D245-4A1D-AF99-580E636F95FC}" type="pres">
      <dgm:prSet presAssocID="{1AD47F00-2E7D-4742-B5A6-74473563987B}" presName="linear" presStyleCnt="0">
        <dgm:presLayoutVars>
          <dgm:dir/>
          <dgm:resizeHandles val="exact"/>
        </dgm:presLayoutVars>
      </dgm:prSet>
      <dgm:spPr/>
    </dgm:pt>
    <dgm:pt modelId="{E209EAFC-C32A-46EF-B2D6-D616CEAB3BFE}" type="pres">
      <dgm:prSet presAssocID="{1B3B5E15-6291-47D4-B1D9-1DDCAC771F2C}" presName="comp" presStyleCnt="0"/>
      <dgm:spPr/>
    </dgm:pt>
    <dgm:pt modelId="{8307A99A-DCB5-442A-A302-A6B2C19428BB}" type="pres">
      <dgm:prSet presAssocID="{1B3B5E15-6291-47D4-B1D9-1DDCAC771F2C}" presName="box" presStyleLbl="node1" presStyleIdx="0" presStyleCnt="2"/>
      <dgm:spPr/>
    </dgm:pt>
    <dgm:pt modelId="{37D7ACBE-CD0D-42D3-B2E5-A883A6764168}" type="pres">
      <dgm:prSet presAssocID="{1B3B5E15-6291-47D4-B1D9-1DDCAC771F2C}" presName="img" presStyleLbl="fgImgPlace1" presStyleIdx="0" presStyleCnt="2"/>
      <dgm:spPr>
        <a:blipFill>
          <a:blip xmlns:r="http://schemas.openxmlformats.org/officeDocument/2006/relationships" r:embed="rId1"/>
          <a:stretch>
            <a:fillRect l="-7000" r="-7000"/>
          </a:stretch>
        </a:blipFill>
      </dgm:spPr>
    </dgm:pt>
    <dgm:pt modelId="{EC46B697-F5B6-4ED9-9D15-196A05AFD746}" type="pres">
      <dgm:prSet presAssocID="{1B3B5E15-6291-47D4-B1D9-1DDCAC771F2C}" presName="text" presStyleLbl="node1" presStyleIdx="0" presStyleCnt="2">
        <dgm:presLayoutVars>
          <dgm:bulletEnabled val="1"/>
        </dgm:presLayoutVars>
      </dgm:prSet>
      <dgm:spPr/>
    </dgm:pt>
    <dgm:pt modelId="{283E54AA-20B5-4D8A-98D0-0ABC44E5024C}" type="pres">
      <dgm:prSet presAssocID="{241CAB3F-59D5-48A4-A04B-4E50618CA499}" presName="spacer" presStyleCnt="0"/>
      <dgm:spPr/>
    </dgm:pt>
    <dgm:pt modelId="{D1A39E6E-8859-42A5-BDE3-60D6AC060CD5}" type="pres">
      <dgm:prSet presAssocID="{B79B38C6-40EE-4953-8F5F-5285EBFFB2F8}" presName="comp" presStyleCnt="0"/>
      <dgm:spPr/>
    </dgm:pt>
    <dgm:pt modelId="{F73BE842-D5EE-4C38-AE8E-656AA51BDEEA}" type="pres">
      <dgm:prSet presAssocID="{B79B38C6-40EE-4953-8F5F-5285EBFFB2F8}" presName="box" presStyleLbl="node1" presStyleIdx="1" presStyleCnt="2"/>
      <dgm:spPr/>
    </dgm:pt>
    <dgm:pt modelId="{86AA80A5-7D00-4136-A401-69FC078E6C87}" type="pres">
      <dgm:prSet presAssocID="{B79B38C6-40EE-4953-8F5F-5285EBFFB2F8}" presName="img" presStyleLbl="fgImgPlace1" presStyleIdx="1" presStyleCnt="2"/>
      <dgm:spPr>
        <a:blipFill>
          <a:blip xmlns:r="http://schemas.openxmlformats.org/officeDocument/2006/relationships" r:embed="rId2"/>
          <a:srcRect/>
          <a:stretch>
            <a:fillRect l="-1000" r="-1000"/>
          </a:stretch>
        </a:blipFill>
      </dgm:spPr>
    </dgm:pt>
    <dgm:pt modelId="{C416B67B-DE8C-45DF-81E5-4B4838349B54}" type="pres">
      <dgm:prSet presAssocID="{B79B38C6-40EE-4953-8F5F-5285EBFFB2F8}" presName="text" presStyleLbl="node1" presStyleIdx="1" presStyleCnt="2">
        <dgm:presLayoutVars>
          <dgm:bulletEnabled val="1"/>
        </dgm:presLayoutVars>
      </dgm:prSet>
      <dgm:spPr/>
    </dgm:pt>
  </dgm:ptLst>
  <dgm:cxnLst>
    <dgm:cxn modelId="{9DF8BE08-D76C-445C-9C37-CC02DDAAE01F}" type="presOf" srcId="{E74253FD-C057-4B4B-A8B7-BF7DD536D233}" destId="{8307A99A-DCB5-442A-A302-A6B2C19428BB}" srcOrd="0" destOrd="1" presId="urn:microsoft.com/office/officeart/2005/8/layout/vList4"/>
    <dgm:cxn modelId="{93058E0B-46F3-46D3-AC62-F62EFEA2C870}" srcId="{B79B38C6-40EE-4953-8F5F-5285EBFFB2F8}" destId="{13A63B69-A3D3-4B2B-9FB0-946DFBB1197B}" srcOrd="2" destOrd="0" parTransId="{DA678015-4BC5-4893-A4DB-163CF3E6934D}" sibTransId="{EB653414-9782-4159-B0FF-9A634201C2E2}"/>
    <dgm:cxn modelId="{DA51A315-A875-48F7-96BC-3DA60582FF83}" type="presOf" srcId="{3B9022DD-891C-4DF6-B688-D0AD4988F83F}" destId="{F73BE842-D5EE-4C38-AE8E-656AA51BDEEA}" srcOrd="0" destOrd="2" presId="urn:microsoft.com/office/officeart/2005/8/layout/vList4"/>
    <dgm:cxn modelId="{3C38FB1A-3F4D-4E67-8D0B-5C3E0B31ABB4}" srcId="{B79B38C6-40EE-4953-8F5F-5285EBFFB2F8}" destId="{D0EE15E6-799D-47FB-9C41-FC8A07D83FD8}" srcOrd="0" destOrd="0" parTransId="{786C8643-CF7B-41CA-B2BF-9E163B914519}" sibTransId="{B74BA648-1D99-47D0-90FD-1F652F01A105}"/>
    <dgm:cxn modelId="{A02C3320-0990-4FDE-A1DB-32EEF503FD4F}" type="presOf" srcId="{1B3B5E15-6291-47D4-B1D9-1DDCAC771F2C}" destId="{EC46B697-F5B6-4ED9-9D15-196A05AFD746}" srcOrd="1" destOrd="0" presId="urn:microsoft.com/office/officeart/2005/8/layout/vList4"/>
    <dgm:cxn modelId="{E6EFEB2B-2B0A-4963-8351-3BA71391C6E3}" type="presOf" srcId="{E74253FD-C057-4B4B-A8B7-BF7DD536D233}" destId="{EC46B697-F5B6-4ED9-9D15-196A05AFD746}" srcOrd="1" destOrd="1" presId="urn:microsoft.com/office/officeart/2005/8/layout/vList4"/>
    <dgm:cxn modelId="{EF57EE2C-63EB-4328-9182-278ED42E110B}" srcId="{B79B38C6-40EE-4953-8F5F-5285EBFFB2F8}" destId="{3B9022DD-891C-4DF6-B688-D0AD4988F83F}" srcOrd="1" destOrd="0" parTransId="{5772564C-810F-43D5-BCB7-C83BD404FC49}" sibTransId="{DB3C08C7-08D5-49D0-B4C1-3060A33CD063}"/>
    <dgm:cxn modelId="{7767D13B-F012-4389-A774-BEB9825C0CA3}" type="presOf" srcId="{B79B38C6-40EE-4953-8F5F-5285EBFFB2F8}" destId="{F73BE842-D5EE-4C38-AE8E-656AA51BDEEA}" srcOrd="0" destOrd="0" presId="urn:microsoft.com/office/officeart/2005/8/layout/vList4"/>
    <dgm:cxn modelId="{4C3F3E60-022B-48B4-AD99-ACCAA24C3346}" srcId="{1B3B5E15-6291-47D4-B1D9-1DDCAC771F2C}" destId="{0E923394-C078-4683-AB6D-82E81CB7DC2B}" srcOrd="2" destOrd="0" parTransId="{3AA74B0C-DA05-43DF-ACA8-9C480323FB73}" sibTransId="{B6FD3B8C-1EE0-4141-A595-1885D26B4C91}"/>
    <dgm:cxn modelId="{64C6FF68-189D-4EF1-87F0-9475A5DB647F}" type="presOf" srcId="{13A63B69-A3D3-4B2B-9FB0-946DFBB1197B}" destId="{C416B67B-DE8C-45DF-81E5-4B4838349B54}" srcOrd="1" destOrd="3" presId="urn:microsoft.com/office/officeart/2005/8/layout/vList4"/>
    <dgm:cxn modelId="{7D87DC6D-74E4-4003-9939-6BD1BB436188}" type="presOf" srcId="{1AD47F00-2E7D-4742-B5A6-74473563987B}" destId="{AA3998ED-D245-4A1D-AF99-580E636F95FC}" srcOrd="0" destOrd="0" presId="urn:microsoft.com/office/officeart/2005/8/layout/vList4"/>
    <dgm:cxn modelId="{1FFF4070-4E83-4723-8864-E8508FA50496}" type="presOf" srcId="{B79B38C6-40EE-4953-8F5F-5285EBFFB2F8}" destId="{C416B67B-DE8C-45DF-81E5-4B4838349B54}" srcOrd="1" destOrd="0" presId="urn:microsoft.com/office/officeart/2005/8/layout/vList4"/>
    <dgm:cxn modelId="{E1671072-803B-48E4-9173-6BEC1C0072B9}" type="presOf" srcId="{13A63B69-A3D3-4B2B-9FB0-946DFBB1197B}" destId="{F73BE842-D5EE-4C38-AE8E-656AA51BDEEA}" srcOrd="0" destOrd="3" presId="urn:microsoft.com/office/officeart/2005/8/layout/vList4"/>
    <dgm:cxn modelId="{099CB776-554F-4335-AA47-39DBFAC4AB51}" type="presOf" srcId="{0E923394-C078-4683-AB6D-82E81CB7DC2B}" destId="{8307A99A-DCB5-442A-A302-A6B2C19428BB}" srcOrd="0" destOrd="3" presId="urn:microsoft.com/office/officeart/2005/8/layout/vList4"/>
    <dgm:cxn modelId="{847F788E-040C-4582-BB9A-DD2AB77D28AA}" type="presOf" srcId="{7D68AF50-BDD5-4576-B1CC-B939206B3332}" destId="{8307A99A-DCB5-442A-A302-A6B2C19428BB}" srcOrd="0" destOrd="2" presId="urn:microsoft.com/office/officeart/2005/8/layout/vList4"/>
    <dgm:cxn modelId="{08D7CD8E-E8F8-42F2-81E8-4F96E4804B88}" type="presOf" srcId="{D0EE15E6-799D-47FB-9C41-FC8A07D83FD8}" destId="{C416B67B-DE8C-45DF-81E5-4B4838349B54}" srcOrd="1" destOrd="1" presId="urn:microsoft.com/office/officeart/2005/8/layout/vList4"/>
    <dgm:cxn modelId="{B95ED8A2-700D-444F-BEFC-6B42E8383A56}" type="presOf" srcId="{1B3B5E15-6291-47D4-B1D9-1DDCAC771F2C}" destId="{8307A99A-DCB5-442A-A302-A6B2C19428BB}" srcOrd="0" destOrd="0" presId="urn:microsoft.com/office/officeart/2005/8/layout/vList4"/>
    <dgm:cxn modelId="{423D03A5-071F-4753-96DA-CB61F4ECCFF0}" srcId="{1AD47F00-2E7D-4742-B5A6-74473563987B}" destId="{1B3B5E15-6291-47D4-B1D9-1DDCAC771F2C}" srcOrd="0" destOrd="0" parTransId="{DB15F65E-76A2-4FBF-81D2-782EEF98E01C}" sibTransId="{241CAB3F-59D5-48A4-A04B-4E50618CA499}"/>
    <dgm:cxn modelId="{483176AB-0247-4FC5-972F-AEF562715F60}" type="presOf" srcId="{D0EE15E6-799D-47FB-9C41-FC8A07D83FD8}" destId="{F73BE842-D5EE-4C38-AE8E-656AA51BDEEA}" srcOrd="0" destOrd="1" presId="urn:microsoft.com/office/officeart/2005/8/layout/vList4"/>
    <dgm:cxn modelId="{83B04FB3-E543-4F72-973D-026CC6C9DD30}" type="presOf" srcId="{3B9022DD-891C-4DF6-B688-D0AD4988F83F}" destId="{C416B67B-DE8C-45DF-81E5-4B4838349B54}" srcOrd="1" destOrd="2" presId="urn:microsoft.com/office/officeart/2005/8/layout/vList4"/>
    <dgm:cxn modelId="{C6588CDC-39A5-421B-908E-BC7EF3CF46B2}" srcId="{1B3B5E15-6291-47D4-B1D9-1DDCAC771F2C}" destId="{E74253FD-C057-4B4B-A8B7-BF7DD536D233}" srcOrd="0" destOrd="0" parTransId="{FFC8E3D1-D714-4F0F-BDD1-D3F80371E9D6}" sibTransId="{194ED672-77DC-4373-ADAE-2C5724454966}"/>
    <dgm:cxn modelId="{23BC43E1-3BC8-4FD9-AE5B-2F5ADEB3725E}" srcId="{1B3B5E15-6291-47D4-B1D9-1DDCAC771F2C}" destId="{7D68AF50-BDD5-4576-B1CC-B939206B3332}" srcOrd="1" destOrd="0" parTransId="{2AC2B424-F77E-401F-982D-9F9C6CF225AC}" sibTransId="{BD4F4E70-7A28-45D1-972A-E6C8FB5563DD}"/>
    <dgm:cxn modelId="{78B60DEB-374F-40E1-B910-AA7EEC3E3D21}" srcId="{1AD47F00-2E7D-4742-B5A6-74473563987B}" destId="{B79B38C6-40EE-4953-8F5F-5285EBFFB2F8}" srcOrd="1" destOrd="0" parTransId="{B0ED570D-260B-4B52-A2E9-BC9E13DB9866}" sibTransId="{ADB7C91F-04CF-4018-96BD-57435CD0B3AD}"/>
    <dgm:cxn modelId="{BDD22AEF-CA2B-4B9A-A234-34832D19358C}" type="presOf" srcId="{0E923394-C078-4683-AB6D-82E81CB7DC2B}" destId="{EC46B697-F5B6-4ED9-9D15-196A05AFD746}" srcOrd="1" destOrd="3" presId="urn:microsoft.com/office/officeart/2005/8/layout/vList4"/>
    <dgm:cxn modelId="{7234F1FC-AE61-4352-A859-EA28A4BB2BCD}" type="presOf" srcId="{7D68AF50-BDD5-4576-B1CC-B939206B3332}" destId="{EC46B697-F5B6-4ED9-9D15-196A05AFD746}" srcOrd="1" destOrd="2" presId="urn:microsoft.com/office/officeart/2005/8/layout/vList4"/>
    <dgm:cxn modelId="{ACFA2121-E103-4E34-913E-21BF158A889D}" type="presParOf" srcId="{AA3998ED-D245-4A1D-AF99-580E636F95FC}" destId="{E209EAFC-C32A-46EF-B2D6-D616CEAB3BFE}" srcOrd="0" destOrd="0" presId="urn:microsoft.com/office/officeart/2005/8/layout/vList4"/>
    <dgm:cxn modelId="{0F15952C-0678-466F-A9EB-1ED6E7B8B043}" type="presParOf" srcId="{E209EAFC-C32A-46EF-B2D6-D616CEAB3BFE}" destId="{8307A99A-DCB5-442A-A302-A6B2C19428BB}" srcOrd="0" destOrd="0" presId="urn:microsoft.com/office/officeart/2005/8/layout/vList4"/>
    <dgm:cxn modelId="{717250EB-F636-4D5E-BEFB-FAC2B0D79715}" type="presParOf" srcId="{E209EAFC-C32A-46EF-B2D6-D616CEAB3BFE}" destId="{37D7ACBE-CD0D-42D3-B2E5-A883A6764168}" srcOrd="1" destOrd="0" presId="urn:microsoft.com/office/officeart/2005/8/layout/vList4"/>
    <dgm:cxn modelId="{C5229BE7-67E7-4518-8009-34555B499C0E}" type="presParOf" srcId="{E209EAFC-C32A-46EF-B2D6-D616CEAB3BFE}" destId="{EC46B697-F5B6-4ED9-9D15-196A05AFD746}" srcOrd="2" destOrd="0" presId="urn:microsoft.com/office/officeart/2005/8/layout/vList4"/>
    <dgm:cxn modelId="{F2838D80-2EF0-4A4A-A4EE-2A34CE89C9A4}" type="presParOf" srcId="{AA3998ED-D245-4A1D-AF99-580E636F95FC}" destId="{283E54AA-20B5-4D8A-98D0-0ABC44E5024C}" srcOrd="1" destOrd="0" presId="urn:microsoft.com/office/officeart/2005/8/layout/vList4"/>
    <dgm:cxn modelId="{B6F22296-6167-4DB7-8DF7-31782FE1466B}" type="presParOf" srcId="{AA3998ED-D245-4A1D-AF99-580E636F95FC}" destId="{D1A39E6E-8859-42A5-BDE3-60D6AC060CD5}" srcOrd="2" destOrd="0" presId="urn:microsoft.com/office/officeart/2005/8/layout/vList4"/>
    <dgm:cxn modelId="{83A3F865-DDA9-4248-A126-2053284C9224}" type="presParOf" srcId="{D1A39E6E-8859-42A5-BDE3-60D6AC060CD5}" destId="{F73BE842-D5EE-4C38-AE8E-656AA51BDEEA}" srcOrd="0" destOrd="0" presId="urn:microsoft.com/office/officeart/2005/8/layout/vList4"/>
    <dgm:cxn modelId="{E9A1A136-F9BA-449C-897F-66E79591B1D7}" type="presParOf" srcId="{D1A39E6E-8859-42A5-BDE3-60D6AC060CD5}" destId="{86AA80A5-7D00-4136-A401-69FC078E6C87}" srcOrd="1" destOrd="0" presId="urn:microsoft.com/office/officeart/2005/8/layout/vList4"/>
    <dgm:cxn modelId="{F89C4A49-025B-4DAC-9B6C-64F23E5ED10B}" type="presParOf" srcId="{D1A39E6E-8859-42A5-BDE3-60D6AC060CD5}" destId="{C416B67B-DE8C-45DF-81E5-4B4838349B54}"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DB36BC-418B-4F0E-A8F5-CC2717F9508C}"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en-GB"/>
        </a:p>
      </dgm:t>
    </dgm:pt>
    <dgm:pt modelId="{40405F90-FD79-4C0B-81AB-1B67C9CBDB25}">
      <dgm:prSet/>
      <dgm:spPr/>
      <dgm:t>
        <a:bodyPr/>
        <a:lstStyle/>
        <a:p>
          <a:r>
            <a:rPr lang="en-GB" b="1"/>
            <a:t>Purpose: </a:t>
          </a:r>
          <a:r>
            <a:rPr lang="en-GB"/>
            <a:t>Improved clarity and confidence in articulating and implementing the organisation’s purpose and strategic direction</a:t>
          </a:r>
        </a:p>
      </dgm:t>
    </dgm:pt>
    <dgm:pt modelId="{E6EB300F-4830-4045-9630-43E00DF667A1}" type="parTrans" cxnId="{6403CC69-16D3-4BA8-975E-F7E36C5595BF}">
      <dgm:prSet/>
      <dgm:spPr/>
      <dgm:t>
        <a:bodyPr/>
        <a:lstStyle/>
        <a:p>
          <a:endParaRPr lang="en-GB"/>
        </a:p>
      </dgm:t>
    </dgm:pt>
    <dgm:pt modelId="{F5CD8CF2-C82D-4039-968A-78281FEC2738}" type="sibTrans" cxnId="{6403CC69-16D3-4BA8-975E-F7E36C5595BF}">
      <dgm:prSet/>
      <dgm:spPr/>
      <dgm:t>
        <a:bodyPr/>
        <a:lstStyle/>
        <a:p>
          <a:endParaRPr lang="en-GB"/>
        </a:p>
      </dgm:t>
    </dgm:pt>
    <dgm:pt modelId="{AFACA760-02B3-40B5-A86C-901706F1F531}">
      <dgm:prSet/>
      <dgm:spPr/>
      <dgm:t>
        <a:bodyPr/>
        <a:lstStyle/>
        <a:p>
          <a:r>
            <a:rPr lang="en-GB" b="1"/>
            <a:t>Governance and Leadership:</a:t>
          </a:r>
          <a:r>
            <a:rPr lang="en-GB"/>
            <a:t> Strengthened leadership capacity, more effective governance practices, and enhanced decision-making processes</a:t>
          </a:r>
        </a:p>
      </dgm:t>
    </dgm:pt>
    <dgm:pt modelId="{6C9071A1-08A1-4F04-8928-202D44138B4B}" type="parTrans" cxnId="{18886580-F79D-493A-8550-C91B433CD339}">
      <dgm:prSet/>
      <dgm:spPr/>
      <dgm:t>
        <a:bodyPr/>
        <a:lstStyle/>
        <a:p>
          <a:endParaRPr lang="en-GB"/>
        </a:p>
      </dgm:t>
    </dgm:pt>
    <dgm:pt modelId="{C69B0A24-599B-498B-BF05-E22FDF66E588}" type="sibTrans" cxnId="{18886580-F79D-493A-8550-C91B433CD339}">
      <dgm:prSet/>
      <dgm:spPr/>
      <dgm:t>
        <a:bodyPr/>
        <a:lstStyle/>
        <a:p>
          <a:endParaRPr lang="en-GB"/>
        </a:p>
      </dgm:t>
    </dgm:pt>
    <dgm:pt modelId="{B53315DC-4F5F-4A0C-A42A-3621AC9381A8}">
      <dgm:prSet/>
      <dgm:spPr/>
      <dgm:t>
        <a:bodyPr/>
        <a:lstStyle/>
        <a:p>
          <a:r>
            <a:rPr lang="en-GB" b="1"/>
            <a:t>Finance, Funding and Enterprise: </a:t>
          </a:r>
          <a:r>
            <a:rPr lang="en-GB"/>
            <a:t>Income diversification, increased confidence in financial management, and a more enterprising approach</a:t>
          </a:r>
        </a:p>
      </dgm:t>
    </dgm:pt>
    <dgm:pt modelId="{33D5AA6E-54B3-4E0F-B5AE-9D994995908C}" type="parTrans" cxnId="{75F6FB9C-EC96-490B-BBD5-C94290F83D2D}">
      <dgm:prSet/>
      <dgm:spPr/>
      <dgm:t>
        <a:bodyPr/>
        <a:lstStyle/>
        <a:p>
          <a:endParaRPr lang="en-GB"/>
        </a:p>
      </dgm:t>
    </dgm:pt>
    <dgm:pt modelId="{0C97EB40-19D5-45BE-BFCC-FA169D8E3814}" type="sibTrans" cxnId="{75F6FB9C-EC96-490B-BBD5-C94290F83D2D}">
      <dgm:prSet/>
      <dgm:spPr/>
      <dgm:t>
        <a:bodyPr/>
        <a:lstStyle/>
        <a:p>
          <a:endParaRPr lang="en-GB"/>
        </a:p>
      </dgm:t>
    </dgm:pt>
    <dgm:pt modelId="{6F227810-C0C8-4335-BCB0-78BDEB6FE5DF}">
      <dgm:prSet/>
      <dgm:spPr/>
      <dgm:t>
        <a:bodyPr/>
        <a:lstStyle/>
        <a:p>
          <a:r>
            <a:rPr lang="en-GB" b="1"/>
            <a:t>People and Operations: </a:t>
          </a:r>
          <a:r>
            <a:rPr lang="en-GB"/>
            <a:t>Improved skills, knowledge and wellbeing, internal procedures are better defined and utilised</a:t>
          </a:r>
        </a:p>
      </dgm:t>
    </dgm:pt>
    <dgm:pt modelId="{A25447E1-9464-4D53-BE6B-25829D572C0D}" type="parTrans" cxnId="{A2CFA0F0-1698-42F0-8D71-22A5CEE1A5CD}">
      <dgm:prSet/>
      <dgm:spPr/>
      <dgm:t>
        <a:bodyPr/>
        <a:lstStyle/>
        <a:p>
          <a:endParaRPr lang="en-GB"/>
        </a:p>
      </dgm:t>
    </dgm:pt>
    <dgm:pt modelId="{651D3877-777A-4A5E-B497-9EA50F078F59}" type="sibTrans" cxnId="{A2CFA0F0-1698-42F0-8D71-22A5CEE1A5CD}">
      <dgm:prSet/>
      <dgm:spPr/>
      <dgm:t>
        <a:bodyPr/>
        <a:lstStyle/>
        <a:p>
          <a:endParaRPr lang="en-GB"/>
        </a:p>
      </dgm:t>
    </dgm:pt>
    <dgm:pt modelId="{0D90BA94-D267-477A-AD2E-E2BE818F6044}">
      <dgm:prSet/>
      <dgm:spPr/>
      <dgm:t>
        <a:bodyPr/>
        <a:lstStyle/>
        <a:p>
          <a:r>
            <a:rPr lang="en-GB" b="1"/>
            <a:t>Communications, Engagement and Impact: </a:t>
          </a:r>
          <a:r>
            <a:rPr lang="en-GB"/>
            <a:t>Stronger communication, improved community engagement and clearer articulation of impact through effective evaluation</a:t>
          </a:r>
        </a:p>
      </dgm:t>
    </dgm:pt>
    <dgm:pt modelId="{F77A5B4B-C8D5-4AF3-BDD2-B0D2B2600F6F}" type="parTrans" cxnId="{38F54230-865C-49EB-85A2-C5A781C03F3B}">
      <dgm:prSet/>
      <dgm:spPr/>
      <dgm:t>
        <a:bodyPr/>
        <a:lstStyle/>
        <a:p>
          <a:endParaRPr lang="en-GB"/>
        </a:p>
      </dgm:t>
    </dgm:pt>
    <dgm:pt modelId="{8AB3B97E-0532-463B-9DAC-8AA3F9A92970}" type="sibTrans" cxnId="{38F54230-865C-49EB-85A2-C5A781C03F3B}">
      <dgm:prSet/>
      <dgm:spPr/>
      <dgm:t>
        <a:bodyPr/>
        <a:lstStyle/>
        <a:p>
          <a:endParaRPr lang="en-GB"/>
        </a:p>
      </dgm:t>
    </dgm:pt>
    <dgm:pt modelId="{70C3651C-BE06-43DB-87C7-F394AE3C015D}">
      <dgm:prSet/>
      <dgm:spPr/>
      <dgm:t>
        <a:bodyPr/>
        <a:lstStyle/>
        <a:p>
          <a:r>
            <a:rPr lang="en-GB" b="1"/>
            <a:t>Assets: </a:t>
          </a:r>
          <a:r>
            <a:rPr lang="en-GB"/>
            <a:t>Increased knowledge, confidence, and control in the effective management and development of  physical assets </a:t>
          </a:r>
        </a:p>
      </dgm:t>
    </dgm:pt>
    <dgm:pt modelId="{19505735-1313-4756-AA28-81682CF41F2E}" type="parTrans" cxnId="{9ABB4FF6-8CC5-4F0A-A1B6-CB0BF1F512DA}">
      <dgm:prSet/>
      <dgm:spPr/>
      <dgm:t>
        <a:bodyPr/>
        <a:lstStyle/>
        <a:p>
          <a:endParaRPr lang="en-GB"/>
        </a:p>
      </dgm:t>
    </dgm:pt>
    <dgm:pt modelId="{D8F95787-84B8-403D-9871-13193E8B7216}" type="sibTrans" cxnId="{9ABB4FF6-8CC5-4F0A-A1B6-CB0BF1F512DA}">
      <dgm:prSet/>
      <dgm:spPr/>
      <dgm:t>
        <a:bodyPr/>
        <a:lstStyle/>
        <a:p>
          <a:endParaRPr lang="en-GB"/>
        </a:p>
      </dgm:t>
    </dgm:pt>
    <dgm:pt modelId="{98749739-01BE-487B-8E07-C2A449D09BEC}" type="pres">
      <dgm:prSet presAssocID="{8CDB36BC-418B-4F0E-A8F5-CC2717F9508C}" presName="linear" presStyleCnt="0">
        <dgm:presLayoutVars>
          <dgm:animLvl val="lvl"/>
          <dgm:resizeHandles val="exact"/>
        </dgm:presLayoutVars>
      </dgm:prSet>
      <dgm:spPr/>
    </dgm:pt>
    <dgm:pt modelId="{BD86D25F-7FEB-4ADE-BC58-2240C56F5A37}" type="pres">
      <dgm:prSet presAssocID="{40405F90-FD79-4C0B-81AB-1B67C9CBDB25}" presName="parentText" presStyleLbl="node1" presStyleIdx="0" presStyleCnt="6">
        <dgm:presLayoutVars>
          <dgm:chMax val="0"/>
          <dgm:bulletEnabled val="1"/>
        </dgm:presLayoutVars>
      </dgm:prSet>
      <dgm:spPr/>
    </dgm:pt>
    <dgm:pt modelId="{DF570F49-E867-437E-B5EF-6E007819A861}" type="pres">
      <dgm:prSet presAssocID="{F5CD8CF2-C82D-4039-968A-78281FEC2738}" presName="spacer" presStyleCnt="0"/>
      <dgm:spPr/>
    </dgm:pt>
    <dgm:pt modelId="{7A78D829-9D9F-4BC2-960D-E986ABF22449}" type="pres">
      <dgm:prSet presAssocID="{AFACA760-02B3-40B5-A86C-901706F1F531}" presName="parentText" presStyleLbl="node1" presStyleIdx="1" presStyleCnt="6">
        <dgm:presLayoutVars>
          <dgm:chMax val="0"/>
          <dgm:bulletEnabled val="1"/>
        </dgm:presLayoutVars>
      </dgm:prSet>
      <dgm:spPr/>
    </dgm:pt>
    <dgm:pt modelId="{E3DA71BA-6664-4DE8-B2A9-BB3E51D86CA4}" type="pres">
      <dgm:prSet presAssocID="{C69B0A24-599B-498B-BF05-E22FDF66E588}" presName="spacer" presStyleCnt="0"/>
      <dgm:spPr/>
    </dgm:pt>
    <dgm:pt modelId="{E32D7750-6E8F-417C-92BA-89C084811742}" type="pres">
      <dgm:prSet presAssocID="{B53315DC-4F5F-4A0C-A42A-3621AC9381A8}" presName="parentText" presStyleLbl="node1" presStyleIdx="2" presStyleCnt="6">
        <dgm:presLayoutVars>
          <dgm:chMax val="0"/>
          <dgm:bulletEnabled val="1"/>
        </dgm:presLayoutVars>
      </dgm:prSet>
      <dgm:spPr/>
    </dgm:pt>
    <dgm:pt modelId="{F4F74DCD-9B62-45F6-8211-F084722DDAD1}" type="pres">
      <dgm:prSet presAssocID="{0C97EB40-19D5-45BE-BFCC-FA169D8E3814}" presName="spacer" presStyleCnt="0"/>
      <dgm:spPr/>
    </dgm:pt>
    <dgm:pt modelId="{119E174C-8F67-4531-B233-ECDE0690F2F7}" type="pres">
      <dgm:prSet presAssocID="{6F227810-C0C8-4335-BCB0-78BDEB6FE5DF}" presName="parentText" presStyleLbl="node1" presStyleIdx="3" presStyleCnt="6">
        <dgm:presLayoutVars>
          <dgm:chMax val="0"/>
          <dgm:bulletEnabled val="1"/>
        </dgm:presLayoutVars>
      </dgm:prSet>
      <dgm:spPr/>
    </dgm:pt>
    <dgm:pt modelId="{7D896471-354B-4647-AF43-364F9BD380FE}" type="pres">
      <dgm:prSet presAssocID="{651D3877-777A-4A5E-B497-9EA50F078F59}" presName="spacer" presStyleCnt="0"/>
      <dgm:spPr/>
    </dgm:pt>
    <dgm:pt modelId="{4F1290AC-2097-4F92-BCDD-4176453D0B86}" type="pres">
      <dgm:prSet presAssocID="{0D90BA94-D267-477A-AD2E-E2BE818F6044}" presName="parentText" presStyleLbl="node1" presStyleIdx="4" presStyleCnt="6">
        <dgm:presLayoutVars>
          <dgm:chMax val="0"/>
          <dgm:bulletEnabled val="1"/>
        </dgm:presLayoutVars>
      </dgm:prSet>
      <dgm:spPr/>
    </dgm:pt>
    <dgm:pt modelId="{8FAB5A6B-51CA-4531-BD92-C52DE0646F3E}" type="pres">
      <dgm:prSet presAssocID="{8AB3B97E-0532-463B-9DAC-8AA3F9A92970}" presName="spacer" presStyleCnt="0"/>
      <dgm:spPr/>
    </dgm:pt>
    <dgm:pt modelId="{CDC3AB6E-A7C9-4831-97D8-1A9E178CD509}" type="pres">
      <dgm:prSet presAssocID="{70C3651C-BE06-43DB-87C7-F394AE3C015D}" presName="parentText" presStyleLbl="node1" presStyleIdx="5" presStyleCnt="6">
        <dgm:presLayoutVars>
          <dgm:chMax val="0"/>
          <dgm:bulletEnabled val="1"/>
        </dgm:presLayoutVars>
      </dgm:prSet>
      <dgm:spPr/>
    </dgm:pt>
  </dgm:ptLst>
  <dgm:cxnLst>
    <dgm:cxn modelId="{38F54230-865C-49EB-85A2-C5A781C03F3B}" srcId="{8CDB36BC-418B-4F0E-A8F5-CC2717F9508C}" destId="{0D90BA94-D267-477A-AD2E-E2BE818F6044}" srcOrd="4" destOrd="0" parTransId="{F77A5B4B-C8D5-4AF3-BDD2-B0D2B2600F6F}" sibTransId="{8AB3B97E-0532-463B-9DAC-8AA3F9A92970}"/>
    <dgm:cxn modelId="{B4C09534-8687-4140-A650-65EAD87E6BFE}" type="presOf" srcId="{0D90BA94-D267-477A-AD2E-E2BE818F6044}" destId="{4F1290AC-2097-4F92-BCDD-4176453D0B86}" srcOrd="0" destOrd="0" presId="urn:microsoft.com/office/officeart/2005/8/layout/vList2"/>
    <dgm:cxn modelId="{79315B4E-351F-488A-9192-3DD6FAF31CA6}" type="presOf" srcId="{6F227810-C0C8-4335-BCB0-78BDEB6FE5DF}" destId="{119E174C-8F67-4531-B233-ECDE0690F2F7}" srcOrd="0" destOrd="0" presId="urn:microsoft.com/office/officeart/2005/8/layout/vList2"/>
    <dgm:cxn modelId="{6403CC69-16D3-4BA8-975E-F7E36C5595BF}" srcId="{8CDB36BC-418B-4F0E-A8F5-CC2717F9508C}" destId="{40405F90-FD79-4C0B-81AB-1B67C9CBDB25}" srcOrd="0" destOrd="0" parTransId="{E6EB300F-4830-4045-9630-43E00DF667A1}" sibTransId="{F5CD8CF2-C82D-4039-968A-78281FEC2738}"/>
    <dgm:cxn modelId="{5F64C87B-C9D0-4998-926E-B21D40241FC5}" type="presOf" srcId="{AFACA760-02B3-40B5-A86C-901706F1F531}" destId="{7A78D829-9D9F-4BC2-960D-E986ABF22449}" srcOrd="0" destOrd="0" presId="urn:microsoft.com/office/officeart/2005/8/layout/vList2"/>
    <dgm:cxn modelId="{18886580-F79D-493A-8550-C91B433CD339}" srcId="{8CDB36BC-418B-4F0E-A8F5-CC2717F9508C}" destId="{AFACA760-02B3-40B5-A86C-901706F1F531}" srcOrd="1" destOrd="0" parTransId="{6C9071A1-08A1-4F04-8928-202D44138B4B}" sibTransId="{C69B0A24-599B-498B-BF05-E22FDF66E588}"/>
    <dgm:cxn modelId="{75F6FB9C-EC96-490B-BBD5-C94290F83D2D}" srcId="{8CDB36BC-418B-4F0E-A8F5-CC2717F9508C}" destId="{B53315DC-4F5F-4A0C-A42A-3621AC9381A8}" srcOrd="2" destOrd="0" parTransId="{33D5AA6E-54B3-4E0F-B5AE-9D994995908C}" sibTransId="{0C97EB40-19D5-45BE-BFCC-FA169D8E3814}"/>
    <dgm:cxn modelId="{54AB4FA9-0024-43F9-BEEF-50E400E6A2A9}" type="presOf" srcId="{40405F90-FD79-4C0B-81AB-1B67C9CBDB25}" destId="{BD86D25F-7FEB-4ADE-BC58-2240C56F5A37}" srcOrd="0" destOrd="0" presId="urn:microsoft.com/office/officeart/2005/8/layout/vList2"/>
    <dgm:cxn modelId="{E0D7CFBF-2D92-4866-AA8B-22EA8E853C97}" type="presOf" srcId="{70C3651C-BE06-43DB-87C7-F394AE3C015D}" destId="{CDC3AB6E-A7C9-4831-97D8-1A9E178CD509}" srcOrd="0" destOrd="0" presId="urn:microsoft.com/office/officeart/2005/8/layout/vList2"/>
    <dgm:cxn modelId="{9D66EEC8-6B53-4269-AC6E-4E2B4DEDF8DA}" type="presOf" srcId="{B53315DC-4F5F-4A0C-A42A-3621AC9381A8}" destId="{E32D7750-6E8F-417C-92BA-89C084811742}" srcOrd="0" destOrd="0" presId="urn:microsoft.com/office/officeart/2005/8/layout/vList2"/>
    <dgm:cxn modelId="{D24FE3D6-8592-4D39-9C45-77AC30BC925A}" type="presOf" srcId="{8CDB36BC-418B-4F0E-A8F5-CC2717F9508C}" destId="{98749739-01BE-487B-8E07-C2A449D09BEC}" srcOrd="0" destOrd="0" presId="urn:microsoft.com/office/officeart/2005/8/layout/vList2"/>
    <dgm:cxn modelId="{A2CFA0F0-1698-42F0-8D71-22A5CEE1A5CD}" srcId="{8CDB36BC-418B-4F0E-A8F5-CC2717F9508C}" destId="{6F227810-C0C8-4335-BCB0-78BDEB6FE5DF}" srcOrd="3" destOrd="0" parTransId="{A25447E1-9464-4D53-BE6B-25829D572C0D}" sibTransId="{651D3877-777A-4A5E-B497-9EA50F078F59}"/>
    <dgm:cxn modelId="{9ABB4FF6-8CC5-4F0A-A1B6-CB0BF1F512DA}" srcId="{8CDB36BC-418B-4F0E-A8F5-CC2717F9508C}" destId="{70C3651C-BE06-43DB-87C7-F394AE3C015D}" srcOrd="5" destOrd="0" parTransId="{19505735-1313-4756-AA28-81682CF41F2E}" sibTransId="{D8F95787-84B8-403D-9871-13193E8B7216}"/>
    <dgm:cxn modelId="{86E1DB32-9983-474D-A197-5F95B9094EA3}" type="presParOf" srcId="{98749739-01BE-487B-8E07-C2A449D09BEC}" destId="{BD86D25F-7FEB-4ADE-BC58-2240C56F5A37}" srcOrd="0" destOrd="0" presId="urn:microsoft.com/office/officeart/2005/8/layout/vList2"/>
    <dgm:cxn modelId="{8A6DAB8F-A2F5-4927-8AB4-E070F5B7A096}" type="presParOf" srcId="{98749739-01BE-487B-8E07-C2A449D09BEC}" destId="{DF570F49-E867-437E-B5EF-6E007819A861}" srcOrd="1" destOrd="0" presId="urn:microsoft.com/office/officeart/2005/8/layout/vList2"/>
    <dgm:cxn modelId="{58F2BFCF-489A-49FB-B603-B6AD2A35A63B}" type="presParOf" srcId="{98749739-01BE-487B-8E07-C2A449D09BEC}" destId="{7A78D829-9D9F-4BC2-960D-E986ABF22449}" srcOrd="2" destOrd="0" presId="urn:microsoft.com/office/officeart/2005/8/layout/vList2"/>
    <dgm:cxn modelId="{A7DAC0A5-CA3D-43F0-A71C-0B14A4C66FB2}" type="presParOf" srcId="{98749739-01BE-487B-8E07-C2A449D09BEC}" destId="{E3DA71BA-6664-4DE8-B2A9-BB3E51D86CA4}" srcOrd="3" destOrd="0" presId="urn:microsoft.com/office/officeart/2005/8/layout/vList2"/>
    <dgm:cxn modelId="{C82679BA-8595-445C-A94E-28428F2892EC}" type="presParOf" srcId="{98749739-01BE-487B-8E07-C2A449D09BEC}" destId="{E32D7750-6E8F-417C-92BA-89C084811742}" srcOrd="4" destOrd="0" presId="urn:microsoft.com/office/officeart/2005/8/layout/vList2"/>
    <dgm:cxn modelId="{3685DB37-0D0B-442D-95F9-25E1BA392F22}" type="presParOf" srcId="{98749739-01BE-487B-8E07-C2A449D09BEC}" destId="{F4F74DCD-9B62-45F6-8211-F084722DDAD1}" srcOrd="5" destOrd="0" presId="urn:microsoft.com/office/officeart/2005/8/layout/vList2"/>
    <dgm:cxn modelId="{4CB038A3-16D0-4A71-A827-EED9D580654B}" type="presParOf" srcId="{98749739-01BE-487B-8E07-C2A449D09BEC}" destId="{119E174C-8F67-4531-B233-ECDE0690F2F7}" srcOrd="6" destOrd="0" presId="urn:microsoft.com/office/officeart/2005/8/layout/vList2"/>
    <dgm:cxn modelId="{D0E4D933-C390-4CF9-BDBB-A749F3D3AAC4}" type="presParOf" srcId="{98749739-01BE-487B-8E07-C2A449D09BEC}" destId="{7D896471-354B-4647-AF43-364F9BD380FE}" srcOrd="7" destOrd="0" presId="urn:microsoft.com/office/officeart/2005/8/layout/vList2"/>
    <dgm:cxn modelId="{A95810C1-2F9D-4B90-8AE0-C2DF8C6DAD4D}" type="presParOf" srcId="{98749739-01BE-487B-8E07-C2A449D09BEC}" destId="{4F1290AC-2097-4F92-BCDD-4176453D0B86}" srcOrd="8" destOrd="0" presId="urn:microsoft.com/office/officeart/2005/8/layout/vList2"/>
    <dgm:cxn modelId="{2B2B61D7-E052-49AE-8F74-E5F541A6D6BB}" type="presParOf" srcId="{98749739-01BE-487B-8E07-C2A449D09BEC}" destId="{8FAB5A6B-51CA-4531-BD92-C52DE0646F3E}" srcOrd="9" destOrd="0" presId="urn:microsoft.com/office/officeart/2005/8/layout/vList2"/>
    <dgm:cxn modelId="{F68FDEB9-901F-45E3-B312-544B265AF87B}" type="presParOf" srcId="{98749739-01BE-487B-8E07-C2A449D09BEC}" destId="{CDC3AB6E-A7C9-4831-97D8-1A9E178CD509}"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78583E-DC9B-4BB4-B3FD-366FBD6C367A}"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GB"/>
        </a:p>
      </dgm:t>
    </dgm:pt>
    <dgm:pt modelId="{DAE0E21C-D535-4187-8358-8A147BE9DB58}">
      <dgm:prSet/>
      <dgm:spPr>
        <a:ln>
          <a:noFill/>
        </a:ln>
      </dgm:spPr>
      <dgm:t>
        <a:bodyPr/>
        <a:lstStyle/>
        <a:p>
          <a:r>
            <a:rPr lang="en-GB"/>
            <a:t>Support with restructuring and strategic planning</a:t>
          </a:r>
        </a:p>
      </dgm:t>
    </dgm:pt>
    <dgm:pt modelId="{100FC31F-2ED2-4277-A5C3-23B280ADA59C}" type="parTrans" cxnId="{8DF39A75-6302-49A5-9179-90E2513318F7}">
      <dgm:prSet/>
      <dgm:spPr/>
      <dgm:t>
        <a:bodyPr/>
        <a:lstStyle/>
        <a:p>
          <a:endParaRPr lang="en-GB"/>
        </a:p>
      </dgm:t>
    </dgm:pt>
    <dgm:pt modelId="{F5BB4B3B-F10F-4BE3-ABA4-A0D693A8D1A8}" type="sibTrans" cxnId="{8DF39A75-6302-49A5-9179-90E2513318F7}">
      <dgm:prSet/>
      <dgm:spPr/>
      <dgm:t>
        <a:bodyPr/>
        <a:lstStyle/>
        <a:p>
          <a:endParaRPr lang="en-GB"/>
        </a:p>
      </dgm:t>
    </dgm:pt>
    <dgm:pt modelId="{2D22D60E-3CEA-4CE0-AF2A-05CC75764873}">
      <dgm:prSet/>
      <dgm:spPr>
        <a:ln>
          <a:noFill/>
        </a:ln>
      </dgm:spPr>
      <dgm:t>
        <a:bodyPr/>
        <a:lstStyle/>
        <a:p>
          <a:r>
            <a:rPr lang="en-GB"/>
            <a:t>Help to transition to a more sustainable business model</a:t>
          </a:r>
        </a:p>
      </dgm:t>
    </dgm:pt>
    <dgm:pt modelId="{6EB030A6-7642-496D-A5A1-1B5FD1625270}" type="parTrans" cxnId="{B18508F8-B56F-4522-B868-6C003F72AD67}">
      <dgm:prSet/>
      <dgm:spPr/>
      <dgm:t>
        <a:bodyPr/>
        <a:lstStyle/>
        <a:p>
          <a:endParaRPr lang="en-GB"/>
        </a:p>
      </dgm:t>
    </dgm:pt>
    <dgm:pt modelId="{8487B96B-9FDA-4567-945B-B97C0111E79D}" type="sibTrans" cxnId="{B18508F8-B56F-4522-B868-6C003F72AD67}">
      <dgm:prSet/>
      <dgm:spPr/>
      <dgm:t>
        <a:bodyPr/>
        <a:lstStyle/>
        <a:p>
          <a:endParaRPr lang="en-GB"/>
        </a:p>
      </dgm:t>
    </dgm:pt>
    <dgm:pt modelId="{E0EBF57F-96BA-4588-8C89-F5FE4EBAD7DC}">
      <dgm:prSet/>
      <dgm:spPr>
        <a:ln>
          <a:noFill/>
        </a:ln>
      </dgm:spPr>
      <dgm:t>
        <a:bodyPr/>
        <a:lstStyle/>
        <a:p>
          <a:r>
            <a:rPr lang="en-GB"/>
            <a:t>Improving financial sustainability, energy efficiency and reducing ongoing costs</a:t>
          </a:r>
        </a:p>
      </dgm:t>
    </dgm:pt>
    <dgm:pt modelId="{A2E54895-D6E8-4059-9522-D39A14EDB663}" type="parTrans" cxnId="{57F6098C-58F0-4FA3-A357-35D7D876A76B}">
      <dgm:prSet/>
      <dgm:spPr/>
      <dgm:t>
        <a:bodyPr/>
        <a:lstStyle/>
        <a:p>
          <a:endParaRPr lang="en-GB"/>
        </a:p>
      </dgm:t>
    </dgm:pt>
    <dgm:pt modelId="{5E284519-8E0F-4444-B464-8A90733F3BD0}" type="sibTrans" cxnId="{57F6098C-58F0-4FA3-A357-35D7D876A76B}">
      <dgm:prSet/>
      <dgm:spPr/>
      <dgm:t>
        <a:bodyPr/>
        <a:lstStyle/>
        <a:p>
          <a:endParaRPr lang="en-GB"/>
        </a:p>
      </dgm:t>
    </dgm:pt>
    <dgm:pt modelId="{6A60F93C-6268-4F66-A2DD-3B09E7ED6A20}">
      <dgm:prSet/>
      <dgm:spPr>
        <a:ln>
          <a:noFill/>
        </a:ln>
      </dgm:spPr>
      <dgm:t>
        <a:bodyPr/>
        <a:lstStyle/>
        <a:p>
          <a:r>
            <a:rPr lang="en-GB"/>
            <a:t>Developing new income streams, raising finance and citizen investment</a:t>
          </a:r>
        </a:p>
      </dgm:t>
    </dgm:pt>
    <dgm:pt modelId="{0F8DD87F-0BCC-4602-BADB-2AB763DAA6D2}" type="parTrans" cxnId="{C65A7FEA-1710-40CD-8C4B-1E3C12D9F410}">
      <dgm:prSet/>
      <dgm:spPr/>
      <dgm:t>
        <a:bodyPr/>
        <a:lstStyle/>
        <a:p>
          <a:endParaRPr lang="en-GB"/>
        </a:p>
      </dgm:t>
    </dgm:pt>
    <dgm:pt modelId="{9C9DFF48-F4A0-4B9A-A31F-5B0CD1A814BC}" type="sibTrans" cxnId="{C65A7FEA-1710-40CD-8C4B-1E3C12D9F410}">
      <dgm:prSet/>
      <dgm:spPr/>
      <dgm:t>
        <a:bodyPr/>
        <a:lstStyle/>
        <a:p>
          <a:endParaRPr lang="en-GB"/>
        </a:p>
      </dgm:t>
    </dgm:pt>
    <dgm:pt modelId="{92D5F716-E1CE-40BD-9C98-C36D62221B2A}">
      <dgm:prSet/>
      <dgm:spPr>
        <a:ln>
          <a:noFill/>
        </a:ln>
      </dgm:spPr>
      <dgm:t>
        <a:bodyPr/>
        <a:lstStyle/>
        <a:p>
          <a:r>
            <a:rPr lang="en-GB"/>
            <a:t>Communications strategies, impact measurement and social value</a:t>
          </a:r>
        </a:p>
      </dgm:t>
    </dgm:pt>
    <dgm:pt modelId="{CC6EF34A-F081-4544-829D-A00F368306A2}" type="parTrans" cxnId="{74C3F545-5857-4882-99FF-C8A10386721C}">
      <dgm:prSet/>
      <dgm:spPr/>
      <dgm:t>
        <a:bodyPr/>
        <a:lstStyle/>
        <a:p>
          <a:endParaRPr lang="en-GB"/>
        </a:p>
      </dgm:t>
    </dgm:pt>
    <dgm:pt modelId="{BE5B12BC-5391-41E7-98E2-6673BE31CDC2}" type="sibTrans" cxnId="{74C3F545-5857-4882-99FF-C8A10386721C}">
      <dgm:prSet/>
      <dgm:spPr/>
      <dgm:t>
        <a:bodyPr/>
        <a:lstStyle/>
        <a:p>
          <a:endParaRPr lang="en-GB"/>
        </a:p>
      </dgm:t>
    </dgm:pt>
    <dgm:pt modelId="{6880A78F-F50A-4BE2-8604-1F490299CD6E}">
      <dgm:prSet/>
      <dgm:spPr/>
      <dgm:t>
        <a:bodyPr/>
        <a:lstStyle/>
        <a:p>
          <a:r>
            <a:rPr lang="en-US"/>
            <a:t>Improving your governance and leadership</a:t>
          </a:r>
          <a:endParaRPr lang="en-GB"/>
        </a:p>
      </dgm:t>
    </dgm:pt>
    <dgm:pt modelId="{8601FC97-D1DC-4F1F-A98F-325B6EF0655D}" type="parTrans" cxnId="{FCB63624-6354-4B65-BA16-F2E5A1605F09}">
      <dgm:prSet/>
      <dgm:spPr/>
      <dgm:t>
        <a:bodyPr/>
        <a:lstStyle/>
        <a:p>
          <a:endParaRPr lang="en-GB"/>
        </a:p>
      </dgm:t>
    </dgm:pt>
    <dgm:pt modelId="{8C502791-BCED-4B42-8108-B2C190CC36CC}" type="sibTrans" cxnId="{FCB63624-6354-4B65-BA16-F2E5A1605F09}">
      <dgm:prSet/>
      <dgm:spPr/>
      <dgm:t>
        <a:bodyPr/>
        <a:lstStyle/>
        <a:p>
          <a:endParaRPr lang="en-GB"/>
        </a:p>
      </dgm:t>
    </dgm:pt>
    <dgm:pt modelId="{F5A81939-0787-4814-8E42-7CA99400C248}" type="pres">
      <dgm:prSet presAssocID="{4378583E-DC9B-4BB4-B3FD-366FBD6C367A}" presName="diagram" presStyleCnt="0">
        <dgm:presLayoutVars>
          <dgm:dir/>
          <dgm:resizeHandles val="exact"/>
        </dgm:presLayoutVars>
      </dgm:prSet>
      <dgm:spPr/>
    </dgm:pt>
    <dgm:pt modelId="{3B9AF033-BCDD-48AE-A1DB-DB0C983DF06E}" type="pres">
      <dgm:prSet presAssocID="{6880A78F-F50A-4BE2-8604-1F490299CD6E}" presName="node" presStyleLbl="node1" presStyleIdx="0" presStyleCnt="6">
        <dgm:presLayoutVars>
          <dgm:bulletEnabled val="1"/>
        </dgm:presLayoutVars>
      </dgm:prSet>
      <dgm:spPr/>
    </dgm:pt>
    <dgm:pt modelId="{A89DD8BF-69F2-40C8-B1B5-9C971F21CB63}" type="pres">
      <dgm:prSet presAssocID="{8C502791-BCED-4B42-8108-B2C190CC36CC}" presName="sibTrans" presStyleCnt="0"/>
      <dgm:spPr/>
    </dgm:pt>
    <dgm:pt modelId="{C04F5D88-96FC-428E-AE6D-64A3F2CFF6C4}" type="pres">
      <dgm:prSet presAssocID="{DAE0E21C-D535-4187-8358-8A147BE9DB58}" presName="node" presStyleLbl="node1" presStyleIdx="1" presStyleCnt="6">
        <dgm:presLayoutVars>
          <dgm:bulletEnabled val="1"/>
        </dgm:presLayoutVars>
      </dgm:prSet>
      <dgm:spPr/>
    </dgm:pt>
    <dgm:pt modelId="{28D5AEF2-19B1-4256-8F9A-6D03C5C24205}" type="pres">
      <dgm:prSet presAssocID="{F5BB4B3B-F10F-4BE3-ABA4-A0D693A8D1A8}" presName="sibTrans" presStyleCnt="0"/>
      <dgm:spPr/>
    </dgm:pt>
    <dgm:pt modelId="{8ED0FF07-8C1E-4482-971D-5FBFF786B2EA}" type="pres">
      <dgm:prSet presAssocID="{2D22D60E-3CEA-4CE0-AF2A-05CC75764873}" presName="node" presStyleLbl="node1" presStyleIdx="2" presStyleCnt="6">
        <dgm:presLayoutVars>
          <dgm:bulletEnabled val="1"/>
        </dgm:presLayoutVars>
      </dgm:prSet>
      <dgm:spPr/>
    </dgm:pt>
    <dgm:pt modelId="{57A92008-75EC-4530-A388-6D1AAEE99282}" type="pres">
      <dgm:prSet presAssocID="{8487B96B-9FDA-4567-945B-B97C0111E79D}" presName="sibTrans" presStyleCnt="0"/>
      <dgm:spPr/>
    </dgm:pt>
    <dgm:pt modelId="{78301C50-BB6E-47B3-BE94-C93AA0E305BA}" type="pres">
      <dgm:prSet presAssocID="{E0EBF57F-96BA-4588-8C89-F5FE4EBAD7DC}" presName="node" presStyleLbl="node1" presStyleIdx="3" presStyleCnt="6">
        <dgm:presLayoutVars>
          <dgm:bulletEnabled val="1"/>
        </dgm:presLayoutVars>
      </dgm:prSet>
      <dgm:spPr/>
    </dgm:pt>
    <dgm:pt modelId="{63B9AD73-037A-4581-AE05-FC2697DBCF56}" type="pres">
      <dgm:prSet presAssocID="{5E284519-8E0F-4444-B464-8A90733F3BD0}" presName="sibTrans" presStyleCnt="0"/>
      <dgm:spPr/>
    </dgm:pt>
    <dgm:pt modelId="{C7462FCE-8F3C-4116-AF4C-447A4939025A}" type="pres">
      <dgm:prSet presAssocID="{6A60F93C-6268-4F66-A2DD-3B09E7ED6A20}" presName="node" presStyleLbl="node1" presStyleIdx="4" presStyleCnt="6">
        <dgm:presLayoutVars>
          <dgm:bulletEnabled val="1"/>
        </dgm:presLayoutVars>
      </dgm:prSet>
      <dgm:spPr/>
    </dgm:pt>
    <dgm:pt modelId="{82BC941A-C73C-4801-A0B2-EFE22FC0E1EA}" type="pres">
      <dgm:prSet presAssocID="{9C9DFF48-F4A0-4B9A-A31F-5B0CD1A814BC}" presName="sibTrans" presStyleCnt="0"/>
      <dgm:spPr/>
    </dgm:pt>
    <dgm:pt modelId="{60DA2D57-FF1D-4A75-A91B-7C72CA77805E}" type="pres">
      <dgm:prSet presAssocID="{92D5F716-E1CE-40BD-9C98-C36D62221B2A}" presName="node" presStyleLbl="node1" presStyleIdx="5" presStyleCnt="6">
        <dgm:presLayoutVars>
          <dgm:bulletEnabled val="1"/>
        </dgm:presLayoutVars>
      </dgm:prSet>
      <dgm:spPr/>
    </dgm:pt>
  </dgm:ptLst>
  <dgm:cxnLst>
    <dgm:cxn modelId="{BE2ABF0A-D15E-4547-8025-D698DA3C9C61}" type="presOf" srcId="{E0EBF57F-96BA-4588-8C89-F5FE4EBAD7DC}" destId="{78301C50-BB6E-47B3-BE94-C93AA0E305BA}" srcOrd="0" destOrd="0" presId="urn:microsoft.com/office/officeart/2005/8/layout/default"/>
    <dgm:cxn modelId="{FF80360D-863A-4A6E-9707-37F44FCADA45}" type="presOf" srcId="{6880A78F-F50A-4BE2-8604-1F490299CD6E}" destId="{3B9AF033-BCDD-48AE-A1DB-DB0C983DF06E}" srcOrd="0" destOrd="0" presId="urn:microsoft.com/office/officeart/2005/8/layout/default"/>
    <dgm:cxn modelId="{FCB63624-6354-4B65-BA16-F2E5A1605F09}" srcId="{4378583E-DC9B-4BB4-B3FD-366FBD6C367A}" destId="{6880A78F-F50A-4BE2-8604-1F490299CD6E}" srcOrd="0" destOrd="0" parTransId="{8601FC97-D1DC-4F1F-A98F-325B6EF0655D}" sibTransId="{8C502791-BCED-4B42-8108-B2C190CC36CC}"/>
    <dgm:cxn modelId="{0AB07830-E1C7-47D4-9888-6093167E41F2}" type="presOf" srcId="{4378583E-DC9B-4BB4-B3FD-366FBD6C367A}" destId="{F5A81939-0787-4814-8E42-7CA99400C248}" srcOrd="0" destOrd="0" presId="urn:microsoft.com/office/officeart/2005/8/layout/default"/>
    <dgm:cxn modelId="{C9C37D31-A75E-47BA-BF6A-14F521A421ED}" type="presOf" srcId="{DAE0E21C-D535-4187-8358-8A147BE9DB58}" destId="{C04F5D88-96FC-428E-AE6D-64A3F2CFF6C4}" srcOrd="0" destOrd="0" presId="urn:microsoft.com/office/officeart/2005/8/layout/default"/>
    <dgm:cxn modelId="{74C3F545-5857-4882-99FF-C8A10386721C}" srcId="{4378583E-DC9B-4BB4-B3FD-366FBD6C367A}" destId="{92D5F716-E1CE-40BD-9C98-C36D62221B2A}" srcOrd="5" destOrd="0" parTransId="{CC6EF34A-F081-4544-829D-A00F368306A2}" sibTransId="{BE5B12BC-5391-41E7-98E2-6673BE31CDC2}"/>
    <dgm:cxn modelId="{71173E5F-2140-4A47-818C-34D0513C8BF9}" type="presOf" srcId="{2D22D60E-3CEA-4CE0-AF2A-05CC75764873}" destId="{8ED0FF07-8C1E-4482-971D-5FBFF786B2EA}" srcOrd="0" destOrd="0" presId="urn:microsoft.com/office/officeart/2005/8/layout/default"/>
    <dgm:cxn modelId="{8DF39A75-6302-49A5-9179-90E2513318F7}" srcId="{4378583E-DC9B-4BB4-B3FD-366FBD6C367A}" destId="{DAE0E21C-D535-4187-8358-8A147BE9DB58}" srcOrd="1" destOrd="0" parTransId="{100FC31F-2ED2-4277-A5C3-23B280ADA59C}" sibTransId="{F5BB4B3B-F10F-4BE3-ABA4-A0D693A8D1A8}"/>
    <dgm:cxn modelId="{57F6098C-58F0-4FA3-A357-35D7D876A76B}" srcId="{4378583E-DC9B-4BB4-B3FD-366FBD6C367A}" destId="{E0EBF57F-96BA-4588-8C89-F5FE4EBAD7DC}" srcOrd="3" destOrd="0" parTransId="{A2E54895-D6E8-4059-9522-D39A14EDB663}" sibTransId="{5E284519-8E0F-4444-B464-8A90733F3BD0}"/>
    <dgm:cxn modelId="{010B2AB5-5224-4BA2-AFA4-BAA1431998D7}" type="presOf" srcId="{6A60F93C-6268-4F66-A2DD-3B09E7ED6A20}" destId="{C7462FCE-8F3C-4116-AF4C-447A4939025A}" srcOrd="0" destOrd="0" presId="urn:microsoft.com/office/officeart/2005/8/layout/default"/>
    <dgm:cxn modelId="{460CDAB9-DDDE-4249-97AD-B486F589ABF9}" type="presOf" srcId="{92D5F716-E1CE-40BD-9C98-C36D62221B2A}" destId="{60DA2D57-FF1D-4A75-A91B-7C72CA77805E}" srcOrd="0" destOrd="0" presId="urn:microsoft.com/office/officeart/2005/8/layout/default"/>
    <dgm:cxn modelId="{C65A7FEA-1710-40CD-8C4B-1E3C12D9F410}" srcId="{4378583E-DC9B-4BB4-B3FD-366FBD6C367A}" destId="{6A60F93C-6268-4F66-A2DD-3B09E7ED6A20}" srcOrd="4" destOrd="0" parTransId="{0F8DD87F-0BCC-4602-BADB-2AB763DAA6D2}" sibTransId="{9C9DFF48-F4A0-4B9A-A31F-5B0CD1A814BC}"/>
    <dgm:cxn modelId="{B18508F8-B56F-4522-B868-6C003F72AD67}" srcId="{4378583E-DC9B-4BB4-B3FD-366FBD6C367A}" destId="{2D22D60E-3CEA-4CE0-AF2A-05CC75764873}" srcOrd="2" destOrd="0" parTransId="{6EB030A6-7642-496D-A5A1-1B5FD1625270}" sibTransId="{8487B96B-9FDA-4567-945B-B97C0111E79D}"/>
    <dgm:cxn modelId="{71C07F4A-6A53-4950-9006-6ABFFDE2B860}" type="presParOf" srcId="{F5A81939-0787-4814-8E42-7CA99400C248}" destId="{3B9AF033-BCDD-48AE-A1DB-DB0C983DF06E}" srcOrd="0" destOrd="0" presId="urn:microsoft.com/office/officeart/2005/8/layout/default"/>
    <dgm:cxn modelId="{316C92EF-463B-43EC-AF27-D5E657B4E77C}" type="presParOf" srcId="{F5A81939-0787-4814-8E42-7CA99400C248}" destId="{A89DD8BF-69F2-40C8-B1B5-9C971F21CB63}" srcOrd="1" destOrd="0" presId="urn:microsoft.com/office/officeart/2005/8/layout/default"/>
    <dgm:cxn modelId="{90BD0495-877A-4091-A4DA-BEF26E98DF4E}" type="presParOf" srcId="{F5A81939-0787-4814-8E42-7CA99400C248}" destId="{C04F5D88-96FC-428E-AE6D-64A3F2CFF6C4}" srcOrd="2" destOrd="0" presId="urn:microsoft.com/office/officeart/2005/8/layout/default"/>
    <dgm:cxn modelId="{B906AF43-E957-4BE8-9070-2715C1E2CCEB}" type="presParOf" srcId="{F5A81939-0787-4814-8E42-7CA99400C248}" destId="{28D5AEF2-19B1-4256-8F9A-6D03C5C24205}" srcOrd="3" destOrd="0" presId="urn:microsoft.com/office/officeart/2005/8/layout/default"/>
    <dgm:cxn modelId="{BB69ED8D-6787-4AA9-8137-401ECF8E75DD}" type="presParOf" srcId="{F5A81939-0787-4814-8E42-7CA99400C248}" destId="{8ED0FF07-8C1E-4482-971D-5FBFF786B2EA}" srcOrd="4" destOrd="0" presId="urn:microsoft.com/office/officeart/2005/8/layout/default"/>
    <dgm:cxn modelId="{9B665150-01FE-402C-A3ED-226927735B9F}" type="presParOf" srcId="{F5A81939-0787-4814-8E42-7CA99400C248}" destId="{57A92008-75EC-4530-A388-6D1AAEE99282}" srcOrd="5" destOrd="0" presId="urn:microsoft.com/office/officeart/2005/8/layout/default"/>
    <dgm:cxn modelId="{E0BE5496-DA69-4908-9F6B-4A7BCA092CF1}" type="presParOf" srcId="{F5A81939-0787-4814-8E42-7CA99400C248}" destId="{78301C50-BB6E-47B3-BE94-C93AA0E305BA}" srcOrd="6" destOrd="0" presId="urn:microsoft.com/office/officeart/2005/8/layout/default"/>
    <dgm:cxn modelId="{5DD4644C-1BB8-4062-A272-BA79CA612FFA}" type="presParOf" srcId="{F5A81939-0787-4814-8E42-7CA99400C248}" destId="{63B9AD73-037A-4581-AE05-FC2697DBCF56}" srcOrd="7" destOrd="0" presId="urn:microsoft.com/office/officeart/2005/8/layout/default"/>
    <dgm:cxn modelId="{1DEDA978-77DC-45AD-9F10-9370B6961C9B}" type="presParOf" srcId="{F5A81939-0787-4814-8E42-7CA99400C248}" destId="{C7462FCE-8F3C-4116-AF4C-447A4939025A}" srcOrd="8" destOrd="0" presId="urn:microsoft.com/office/officeart/2005/8/layout/default"/>
    <dgm:cxn modelId="{C18A636D-7F15-4F90-A533-3E8852F020A5}" type="presParOf" srcId="{F5A81939-0787-4814-8E42-7CA99400C248}" destId="{82BC941A-C73C-4801-A0B2-EFE22FC0E1EA}" srcOrd="9" destOrd="0" presId="urn:microsoft.com/office/officeart/2005/8/layout/default"/>
    <dgm:cxn modelId="{006F49E5-C551-44B3-8309-FF375333A855}" type="presParOf" srcId="{F5A81939-0787-4814-8E42-7CA99400C248}" destId="{60DA2D57-FF1D-4A75-A91B-7C72CA77805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18EDA5-5D75-42A0-B831-4F7CADA04D18}"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n-GB"/>
        </a:p>
      </dgm:t>
    </dgm:pt>
    <dgm:pt modelId="{43BFCFB8-543D-4666-9A0C-2644492F6F2F}">
      <dgm:prSet/>
      <dgm:spPr>
        <a:solidFill>
          <a:srgbClr val="254653"/>
        </a:solidFill>
      </dgm:spPr>
      <dgm:t>
        <a:bodyPr/>
        <a:lstStyle/>
        <a:p>
          <a:r>
            <a:rPr lang="en-GB" b="1"/>
            <a:t>Complete an online self-assessment form</a:t>
          </a:r>
        </a:p>
        <a:p>
          <a:r>
            <a:rPr lang="en-GB"/>
            <a:t>This helps your board and staff identify your organisation’s current strengths and areas for development. Includes a short summary of what you are proposing to achieve</a:t>
          </a:r>
        </a:p>
      </dgm:t>
    </dgm:pt>
    <dgm:pt modelId="{BED5C118-58C6-434E-82B7-6134E5C839B4}" type="parTrans" cxnId="{247A3BB0-CF81-466B-931F-9F7727D188F1}">
      <dgm:prSet/>
      <dgm:spPr/>
      <dgm:t>
        <a:bodyPr/>
        <a:lstStyle/>
        <a:p>
          <a:endParaRPr lang="en-GB"/>
        </a:p>
      </dgm:t>
    </dgm:pt>
    <dgm:pt modelId="{85ED1F46-0DCE-4C90-AD85-0A2008DAF84F}" type="sibTrans" cxnId="{247A3BB0-CF81-466B-931F-9F7727D188F1}">
      <dgm:prSet/>
      <dgm:spPr/>
      <dgm:t>
        <a:bodyPr/>
        <a:lstStyle/>
        <a:p>
          <a:endParaRPr lang="en-GB"/>
        </a:p>
      </dgm:t>
    </dgm:pt>
    <dgm:pt modelId="{37C84B57-D555-41C9-B64B-F76B5E9D440D}">
      <dgm:prSet/>
      <dgm:spPr>
        <a:solidFill>
          <a:srgbClr val="254653"/>
        </a:solidFill>
      </dgm:spPr>
      <dgm:t>
        <a:bodyPr/>
        <a:lstStyle/>
        <a:p>
          <a:r>
            <a:rPr lang="en-GB" b="1"/>
            <a:t>Self-assessment review</a:t>
          </a:r>
        </a:p>
        <a:p>
          <a:r>
            <a:rPr lang="en-GB"/>
            <a:t>DTAS will review your self-assessment and identify where you need support. DTAS will check that your funding proposal is aligned with this need. </a:t>
          </a:r>
        </a:p>
      </dgm:t>
    </dgm:pt>
    <dgm:pt modelId="{F6EA99FD-248D-4C97-AA03-E851273365CC}" type="parTrans" cxnId="{AE3B91E8-467A-4D81-ADD2-3648FECDF5AF}">
      <dgm:prSet/>
      <dgm:spPr/>
      <dgm:t>
        <a:bodyPr/>
        <a:lstStyle/>
        <a:p>
          <a:endParaRPr lang="en-GB"/>
        </a:p>
      </dgm:t>
    </dgm:pt>
    <dgm:pt modelId="{9AF60320-3E83-4BC9-9443-620B47F3DB1A}" type="sibTrans" cxnId="{AE3B91E8-467A-4D81-ADD2-3648FECDF5AF}">
      <dgm:prSet/>
      <dgm:spPr/>
      <dgm:t>
        <a:bodyPr/>
        <a:lstStyle/>
        <a:p>
          <a:endParaRPr lang="en-GB"/>
        </a:p>
      </dgm:t>
    </dgm:pt>
    <dgm:pt modelId="{41D119FE-230A-48CC-A558-5E9C53110103}">
      <dgm:prSet/>
      <dgm:spPr>
        <a:solidFill>
          <a:srgbClr val="254653"/>
        </a:solidFill>
      </dgm:spPr>
      <dgm:t>
        <a:bodyPr/>
        <a:lstStyle/>
        <a:p>
          <a:r>
            <a:rPr lang="en-GB" b="1"/>
            <a:t>Tailored direct support</a:t>
          </a:r>
        </a:p>
        <a:p>
          <a:r>
            <a:rPr lang="en-GB"/>
            <a:t>Based on your self-assessment review, you may be offered </a:t>
          </a:r>
          <a:r>
            <a:rPr lang="en-GB" i="0" u="none"/>
            <a:t>direct support </a:t>
          </a:r>
          <a:r>
            <a:rPr lang="en-GB"/>
            <a:t>or advice to strengthen your foundations - alongside or instead of grant funding</a:t>
          </a:r>
        </a:p>
      </dgm:t>
    </dgm:pt>
    <dgm:pt modelId="{AEF4F21B-D91E-46F8-B6F4-16F3087A4C87}" type="parTrans" cxnId="{18551108-E819-49A8-B479-F4CFA648E937}">
      <dgm:prSet/>
      <dgm:spPr/>
      <dgm:t>
        <a:bodyPr/>
        <a:lstStyle/>
        <a:p>
          <a:endParaRPr lang="en-GB"/>
        </a:p>
      </dgm:t>
    </dgm:pt>
    <dgm:pt modelId="{E72287BA-4760-48F6-AE2C-083C1F0B4DF7}" type="sibTrans" cxnId="{18551108-E819-49A8-B479-F4CFA648E937}">
      <dgm:prSet/>
      <dgm:spPr/>
      <dgm:t>
        <a:bodyPr/>
        <a:lstStyle/>
        <a:p>
          <a:endParaRPr lang="en-GB"/>
        </a:p>
      </dgm:t>
    </dgm:pt>
    <dgm:pt modelId="{8A15712C-BC52-4B13-AECF-FA5E2B3F690B}" type="pres">
      <dgm:prSet presAssocID="{2418EDA5-5D75-42A0-B831-4F7CADA04D18}" presName="Name0" presStyleCnt="0">
        <dgm:presLayoutVars>
          <dgm:dir/>
          <dgm:animLvl val="lvl"/>
          <dgm:resizeHandles val="exact"/>
        </dgm:presLayoutVars>
      </dgm:prSet>
      <dgm:spPr/>
    </dgm:pt>
    <dgm:pt modelId="{2119F6C8-B902-41D5-8E7E-827F13B1D89A}" type="pres">
      <dgm:prSet presAssocID="{41D119FE-230A-48CC-A558-5E9C53110103}" presName="boxAndChildren" presStyleCnt="0"/>
      <dgm:spPr/>
    </dgm:pt>
    <dgm:pt modelId="{DB7C2696-9D56-4201-8FF2-E945781E5FFD}" type="pres">
      <dgm:prSet presAssocID="{41D119FE-230A-48CC-A558-5E9C53110103}" presName="parentTextBox" presStyleLbl="node1" presStyleIdx="0" presStyleCnt="3"/>
      <dgm:spPr/>
    </dgm:pt>
    <dgm:pt modelId="{55F47DCB-5937-4DFD-9C65-4D41CF01ECE6}" type="pres">
      <dgm:prSet presAssocID="{9AF60320-3E83-4BC9-9443-620B47F3DB1A}" presName="sp" presStyleCnt="0"/>
      <dgm:spPr/>
    </dgm:pt>
    <dgm:pt modelId="{44E8EAB3-2CA7-486B-9E67-C5DEB570CE9D}" type="pres">
      <dgm:prSet presAssocID="{37C84B57-D555-41C9-B64B-F76B5E9D440D}" presName="arrowAndChildren" presStyleCnt="0"/>
      <dgm:spPr/>
    </dgm:pt>
    <dgm:pt modelId="{A5E9231F-BCD2-4022-AC79-07F7E7BA7C7E}" type="pres">
      <dgm:prSet presAssocID="{37C84B57-D555-41C9-B64B-F76B5E9D440D}" presName="parentTextArrow" presStyleLbl="node1" presStyleIdx="1" presStyleCnt="3"/>
      <dgm:spPr/>
    </dgm:pt>
    <dgm:pt modelId="{00F95036-CA75-489D-AB71-F56405316F55}" type="pres">
      <dgm:prSet presAssocID="{85ED1F46-0DCE-4C90-AD85-0A2008DAF84F}" presName="sp" presStyleCnt="0"/>
      <dgm:spPr/>
    </dgm:pt>
    <dgm:pt modelId="{41B8EAEE-0282-4E9C-A845-0B06DC3B21B5}" type="pres">
      <dgm:prSet presAssocID="{43BFCFB8-543D-4666-9A0C-2644492F6F2F}" presName="arrowAndChildren" presStyleCnt="0"/>
      <dgm:spPr/>
    </dgm:pt>
    <dgm:pt modelId="{B6A710A0-0D3E-42FC-9A6A-AA97BDEBE47F}" type="pres">
      <dgm:prSet presAssocID="{43BFCFB8-543D-4666-9A0C-2644492F6F2F}" presName="parentTextArrow" presStyleLbl="node1" presStyleIdx="2" presStyleCnt="3"/>
      <dgm:spPr/>
    </dgm:pt>
  </dgm:ptLst>
  <dgm:cxnLst>
    <dgm:cxn modelId="{18551108-E819-49A8-B479-F4CFA648E937}" srcId="{2418EDA5-5D75-42A0-B831-4F7CADA04D18}" destId="{41D119FE-230A-48CC-A558-5E9C53110103}" srcOrd="2" destOrd="0" parTransId="{AEF4F21B-D91E-46F8-B6F4-16F3087A4C87}" sibTransId="{E72287BA-4760-48F6-AE2C-083C1F0B4DF7}"/>
    <dgm:cxn modelId="{6CC5891D-FC6C-4853-B170-99E137EB6691}" type="presOf" srcId="{41D119FE-230A-48CC-A558-5E9C53110103}" destId="{DB7C2696-9D56-4201-8FF2-E945781E5FFD}" srcOrd="0" destOrd="0" presId="urn:microsoft.com/office/officeart/2005/8/layout/process4"/>
    <dgm:cxn modelId="{76616866-7C34-4593-97B6-BA623EEB0C43}" type="presOf" srcId="{2418EDA5-5D75-42A0-B831-4F7CADA04D18}" destId="{8A15712C-BC52-4B13-AECF-FA5E2B3F690B}" srcOrd="0" destOrd="0" presId="urn:microsoft.com/office/officeart/2005/8/layout/process4"/>
    <dgm:cxn modelId="{247A3BB0-CF81-466B-931F-9F7727D188F1}" srcId="{2418EDA5-5D75-42A0-B831-4F7CADA04D18}" destId="{43BFCFB8-543D-4666-9A0C-2644492F6F2F}" srcOrd="0" destOrd="0" parTransId="{BED5C118-58C6-434E-82B7-6134E5C839B4}" sibTransId="{85ED1F46-0DCE-4C90-AD85-0A2008DAF84F}"/>
    <dgm:cxn modelId="{614F44C7-3764-4722-92EC-5F279FFB2D74}" type="presOf" srcId="{43BFCFB8-543D-4666-9A0C-2644492F6F2F}" destId="{B6A710A0-0D3E-42FC-9A6A-AA97BDEBE47F}" srcOrd="0" destOrd="0" presId="urn:microsoft.com/office/officeart/2005/8/layout/process4"/>
    <dgm:cxn modelId="{AE3B91E8-467A-4D81-ADD2-3648FECDF5AF}" srcId="{2418EDA5-5D75-42A0-B831-4F7CADA04D18}" destId="{37C84B57-D555-41C9-B64B-F76B5E9D440D}" srcOrd="1" destOrd="0" parTransId="{F6EA99FD-248D-4C97-AA03-E851273365CC}" sibTransId="{9AF60320-3E83-4BC9-9443-620B47F3DB1A}"/>
    <dgm:cxn modelId="{0C6CEBFF-4C59-4065-9CEE-8F0A6B997CCF}" type="presOf" srcId="{37C84B57-D555-41C9-B64B-F76B5E9D440D}" destId="{A5E9231F-BCD2-4022-AC79-07F7E7BA7C7E}" srcOrd="0" destOrd="0" presId="urn:microsoft.com/office/officeart/2005/8/layout/process4"/>
    <dgm:cxn modelId="{56E18407-AF9A-4516-B6E0-4DABA15F2701}" type="presParOf" srcId="{8A15712C-BC52-4B13-AECF-FA5E2B3F690B}" destId="{2119F6C8-B902-41D5-8E7E-827F13B1D89A}" srcOrd="0" destOrd="0" presId="urn:microsoft.com/office/officeart/2005/8/layout/process4"/>
    <dgm:cxn modelId="{D72443A5-782A-45BD-A4DB-5F921C7646B4}" type="presParOf" srcId="{2119F6C8-B902-41D5-8E7E-827F13B1D89A}" destId="{DB7C2696-9D56-4201-8FF2-E945781E5FFD}" srcOrd="0" destOrd="0" presId="urn:microsoft.com/office/officeart/2005/8/layout/process4"/>
    <dgm:cxn modelId="{8029CB18-6DB7-4D78-9092-F3A3423F5D7B}" type="presParOf" srcId="{8A15712C-BC52-4B13-AECF-FA5E2B3F690B}" destId="{55F47DCB-5937-4DFD-9C65-4D41CF01ECE6}" srcOrd="1" destOrd="0" presId="urn:microsoft.com/office/officeart/2005/8/layout/process4"/>
    <dgm:cxn modelId="{FAC3CC9F-33BF-4484-A761-06DF8815E6FB}" type="presParOf" srcId="{8A15712C-BC52-4B13-AECF-FA5E2B3F690B}" destId="{44E8EAB3-2CA7-486B-9E67-C5DEB570CE9D}" srcOrd="2" destOrd="0" presId="urn:microsoft.com/office/officeart/2005/8/layout/process4"/>
    <dgm:cxn modelId="{9AFA24BA-BD7E-41A1-94FA-04329EA601DE}" type="presParOf" srcId="{44E8EAB3-2CA7-486B-9E67-C5DEB570CE9D}" destId="{A5E9231F-BCD2-4022-AC79-07F7E7BA7C7E}" srcOrd="0" destOrd="0" presId="urn:microsoft.com/office/officeart/2005/8/layout/process4"/>
    <dgm:cxn modelId="{6BB4CB70-6F55-4C35-B385-BD78446E7426}" type="presParOf" srcId="{8A15712C-BC52-4B13-AECF-FA5E2B3F690B}" destId="{00F95036-CA75-489D-AB71-F56405316F55}" srcOrd="3" destOrd="0" presId="urn:microsoft.com/office/officeart/2005/8/layout/process4"/>
    <dgm:cxn modelId="{64247FFD-E40F-494D-9286-F1568D6E5BEB}" type="presParOf" srcId="{8A15712C-BC52-4B13-AECF-FA5E2B3F690B}" destId="{41B8EAEE-0282-4E9C-A845-0B06DC3B21B5}" srcOrd="4" destOrd="0" presId="urn:microsoft.com/office/officeart/2005/8/layout/process4"/>
    <dgm:cxn modelId="{959BBF5A-E1C6-41DB-A735-5A471535B69F}" type="presParOf" srcId="{41B8EAEE-0282-4E9C-A845-0B06DC3B21B5}" destId="{B6A710A0-0D3E-42FC-9A6A-AA97BDEBE47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1ADDE02-E117-4E74-B5F0-6ECA23DDA21A}"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n-GB"/>
        </a:p>
      </dgm:t>
    </dgm:pt>
    <dgm:pt modelId="{E8727EA7-35A0-4DAA-A1FE-E65C86C927D4}">
      <dgm:prSet/>
      <dgm:spPr>
        <a:solidFill>
          <a:srgbClr val="254653"/>
        </a:solidFill>
      </dgm:spPr>
      <dgm:t>
        <a:bodyPr/>
        <a:lstStyle/>
        <a:p>
          <a:r>
            <a:rPr lang="en-GB" b="1"/>
            <a:t>Complete an online application for grant funding</a:t>
          </a:r>
        </a:p>
        <a:p>
          <a:r>
            <a:rPr lang="en-GB"/>
            <a:t>Based on your self- assessment review, you may be invited to submit an online application. The application will ask you to provide more detail on your proposal</a:t>
          </a:r>
        </a:p>
      </dgm:t>
    </dgm:pt>
    <dgm:pt modelId="{EB9A5879-2B74-4228-81C8-DEB93231448F}" type="parTrans" cxnId="{BA356832-4A03-4D43-BC0B-FF686CFD2AB1}">
      <dgm:prSet/>
      <dgm:spPr/>
      <dgm:t>
        <a:bodyPr/>
        <a:lstStyle/>
        <a:p>
          <a:endParaRPr lang="en-GB"/>
        </a:p>
      </dgm:t>
    </dgm:pt>
    <dgm:pt modelId="{B15A9BE2-ED47-48C3-8933-D619B9605240}" type="sibTrans" cxnId="{BA356832-4A03-4D43-BC0B-FF686CFD2AB1}">
      <dgm:prSet/>
      <dgm:spPr/>
      <dgm:t>
        <a:bodyPr/>
        <a:lstStyle/>
        <a:p>
          <a:endParaRPr lang="en-GB"/>
        </a:p>
      </dgm:t>
    </dgm:pt>
    <dgm:pt modelId="{825139C8-4B1C-4788-9894-80DD44345876}">
      <dgm:prSet/>
      <dgm:spPr>
        <a:solidFill>
          <a:srgbClr val="254653"/>
        </a:solidFill>
      </dgm:spPr>
      <dgm:t>
        <a:bodyPr/>
        <a:lstStyle/>
        <a:p>
          <a:r>
            <a:rPr lang="en-GB" b="1"/>
            <a:t>Application assessment</a:t>
          </a:r>
        </a:p>
        <a:p>
          <a:r>
            <a:rPr lang="en-GB"/>
            <a:t>Your application will be reviewed by a panel. You may be asked for additional supporting information. </a:t>
          </a:r>
        </a:p>
      </dgm:t>
    </dgm:pt>
    <dgm:pt modelId="{F1F0034D-B97B-4A2D-8F96-49D3504F73E6}" type="parTrans" cxnId="{3C6F08A9-CE5D-4884-83E3-4DEF96B57C3F}">
      <dgm:prSet/>
      <dgm:spPr/>
      <dgm:t>
        <a:bodyPr/>
        <a:lstStyle/>
        <a:p>
          <a:endParaRPr lang="en-GB"/>
        </a:p>
      </dgm:t>
    </dgm:pt>
    <dgm:pt modelId="{707C5EFF-9B4A-4FF5-85A1-B23445FAF0DB}" type="sibTrans" cxnId="{3C6F08A9-CE5D-4884-83E3-4DEF96B57C3F}">
      <dgm:prSet/>
      <dgm:spPr/>
      <dgm:t>
        <a:bodyPr/>
        <a:lstStyle/>
        <a:p>
          <a:endParaRPr lang="en-GB"/>
        </a:p>
      </dgm:t>
    </dgm:pt>
    <dgm:pt modelId="{C73FCC77-09B1-4730-9D2F-85C747CD743D}">
      <dgm:prSet/>
      <dgm:spPr>
        <a:solidFill>
          <a:srgbClr val="254653"/>
        </a:solidFill>
      </dgm:spPr>
      <dgm:t>
        <a:bodyPr/>
        <a:lstStyle/>
        <a:p>
          <a:r>
            <a:rPr lang="en-GB" b="1"/>
            <a:t>Notification</a:t>
          </a:r>
        </a:p>
        <a:p>
          <a:r>
            <a:rPr lang="en-GB"/>
            <a:t>You will be notified of the panel’s decision. If successful, you will receive a grant award. If you are not successful, you will receive feedback and may be offered support to reapply. </a:t>
          </a:r>
        </a:p>
      </dgm:t>
    </dgm:pt>
    <dgm:pt modelId="{74619B68-216B-47C2-B9E4-75F93E286A76}" type="parTrans" cxnId="{D7C8054D-EF9E-4859-8FE9-95589416691E}">
      <dgm:prSet/>
      <dgm:spPr/>
      <dgm:t>
        <a:bodyPr/>
        <a:lstStyle/>
        <a:p>
          <a:endParaRPr lang="en-GB"/>
        </a:p>
      </dgm:t>
    </dgm:pt>
    <dgm:pt modelId="{2BF6AF22-7193-48B0-B1DC-B2757D10F56A}" type="sibTrans" cxnId="{D7C8054D-EF9E-4859-8FE9-95589416691E}">
      <dgm:prSet/>
      <dgm:spPr/>
      <dgm:t>
        <a:bodyPr/>
        <a:lstStyle/>
        <a:p>
          <a:endParaRPr lang="en-GB"/>
        </a:p>
      </dgm:t>
    </dgm:pt>
    <dgm:pt modelId="{C38CB050-CF78-471A-85A5-BACA53B2E290}" type="pres">
      <dgm:prSet presAssocID="{11ADDE02-E117-4E74-B5F0-6ECA23DDA21A}" presName="Name0" presStyleCnt="0">
        <dgm:presLayoutVars>
          <dgm:dir/>
          <dgm:animLvl val="lvl"/>
          <dgm:resizeHandles val="exact"/>
        </dgm:presLayoutVars>
      </dgm:prSet>
      <dgm:spPr/>
    </dgm:pt>
    <dgm:pt modelId="{D26BEC09-6F64-492C-B01A-C9BBEFF70C03}" type="pres">
      <dgm:prSet presAssocID="{C73FCC77-09B1-4730-9D2F-85C747CD743D}" presName="boxAndChildren" presStyleCnt="0"/>
      <dgm:spPr/>
    </dgm:pt>
    <dgm:pt modelId="{6F6F319C-6552-4BAE-B5B5-4A2B679C1D3E}" type="pres">
      <dgm:prSet presAssocID="{C73FCC77-09B1-4730-9D2F-85C747CD743D}" presName="parentTextBox" presStyleLbl="node1" presStyleIdx="0" presStyleCnt="3"/>
      <dgm:spPr/>
    </dgm:pt>
    <dgm:pt modelId="{021F54A9-A989-4D4E-ACD4-91224F13ECF6}" type="pres">
      <dgm:prSet presAssocID="{707C5EFF-9B4A-4FF5-85A1-B23445FAF0DB}" presName="sp" presStyleCnt="0"/>
      <dgm:spPr/>
    </dgm:pt>
    <dgm:pt modelId="{97069D48-BE86-4AE6-81E8-505ACA938E3C}" type="pres">
      <dgm:prSet presAssocID="{825139C8-4B1C-4788-9894-80DD44345876}" presName="arrowAndChildren" presStyleCnt="0"/>
      <dgm:spPr/>
    </dgm:pt>
    <dgm:pt modelId="{A930C077-B051-44BA-B77B-5C52666C3BD1}" type="pres">
      <dgm:prSet presAssocID="{825139C8-4B1C-4788-9894-80DD44345876}" presName="parentTextArrow" presStyleLbl="node1" presStyleIdx="1" presStyleCnt="3"/>
      <dgm:spPr/>
    </dgm:pt>
    <dgm:pt modelId="{4D748B60-DFE3-4F7C-930D-8E4B59E6C735}" type="pres">
      <dgm:prSet presAssocID="{B15A9BE2-ED47-48C3-8933-D619B9605240}" presName="sp" presStyleCnt="0"/>
      <dgm:spPr/>
    </dgm:pt>
    <dgm:pt modelId="{4F42A85E-6077-4B9D-AE39-57FF26EDFF8B}" type="pres">
      <dgm:prSet presAssocID="{E8727EA7-35A0-4DAA-A1FE-E65C86C927D4}" presName="arrowAndChildren" presStyleCnt="0"/>
      <dgm:spPr/>
    </dgm:pt>
    <dgm:pt modelId="{FFF40399-6FA8-404B-B4F6-B29EF331676D}" type="pres">
      <dgm:prSet presAssocID="{E8727EA7-35A0-4DAA-A1FE-E65C86C927D4}" presName="parentTextArrow" presStyleLbl="node1" presStyleIdx="2" presStyleCnt="3"/>
      <dgm:spPr/>
    </dgm:pt>
  </dgm:ptLst>
  <dgm:cxnLst>
    <dgm:cxn modelId="{1EE38C1D-A51A-4637-B47B-ABADCEFC348F}" type="presOf" srcId="{825139C8-4B1C-4788-9894-80DD44345876}" destId="{A930C077-B051-44BA-B77B-5C52666C3BD1}" srcOrd="0" destOrd="0" presId="urn:microsoft.com/office/officeart/2005/8/layout/process4"/>
    <dgm:cxn modelId="{4B40C722-B980-4106-A979-C1B9A7A72825}" type="presOf" srcId="{C73FCC77-09B1-4730-9D2F-85C747CD743D}" destId="{6F6F319C-6552-4BAE-B5B5-4A2B679C1D3E}" srcOrd="0" destOrd="0" presId="urn:microsoft.com/office/officeart/2005/8/layout/process4"/>
    <dgm:cxn modelId="{BA356832-4A03-4D43-BC0B-FF686CFD2AB1}" srcId="{11ADDE02-E117-4E74-B5F0-6ECA23DDA21A}" destId="{E8727EA7-35A0-4DAA-A1FE-E65C86C927D4}" srcOrd="0" destOrd="0" parTransId="{EB9A5879-2B74-4228-81C8-DEB93231448F}" sibTransId="{B15A9BE2-ED47-48C3-8933-D619B9605240}"/>
    <dgm:cxn modelId="{D7C8054D-EF9E-4859-8FE9-95589416691E}" srcId="{11ADDE02-E117-4E74-B5F0-6ECA23DDA21A}" destId="{C73FCC77-09B1-4730-9D2F-85C747CD743D}" srcOrd="2" destOrd="0" parTransId="{74619B68-216B-47C2-B9E4-75F93E286A76}" sibTransId="{2BF6AF22-7193-48B0-B1DC-B2757D10F56A}"/>
    <dgm:cxn modelId="{761A3F65-F3AD-4708-B482-C96AAACEAC95}" type="presOf" srcId="{11ADDE02-E117-4E74-B5F0-6ECA23DDA21A}" destId="{C38CB050-CF78-471A-85A5-BACA53B2E290}" srcOrd="0" destOrd="0" presId="urn:microsoft.com/office/officeart/2005/8/layout/process4"/>
    <dgm:cxn modelId="{3C6F08A9-CE5D-4884-83E3-4DEF96B57C3F}" srcId="{11ADDE02-E117-4E74-B5F0-6ECA23DDA21A}" destId="{825139C8-4B1C-4788-9894-80DD44345876}" srcOrd="1" destOrd="0" parTransId="{F1F0034D-B97B-4A2D-8F96-49D3504F73E6}" sibTransId="{707C5EFF-9B4A-4FF5-85A1-B23445FAF0DB}"/>
    <dgm:cxn modelId="{488D52F8-C84A-4436-B018-7163A448A166}" type="presOf" srcId="{E8727EA7-35A0-4DAA-A1FE-E65C86C927D4}" destId="{FFF40399-6FA8-404B-B4F6-B29EF331676D}" srcOrd="0" destOrd="0" presId="urn:microsoft.com/office/officeart/2005/8/layout/process4"/>
    <dgm:cxn modelId="{0AEF9C98-5C71-4729-8FF6-D9D65CAED85A}" type="presParOf" srcId="{C38CB050-CF78-471A-85A5-BACA53B2E290}" destId="{D26BEC09-6F64-492C-B01A-C9BBEFF70C03}" srcOrd="0" destOrd="0" presId="urn:microsoft.com/office/officeart/2005/8/layout/process4"/>
    <dgm:cxn modelId="{E6529AB7-08AC-4434-8640-BA8E7D1D8B7E}" type="presParOf" srcId="{D26BEC09-6F64-492C-B01A-C9BBEFF70C03}" destId="{6F6F319C-6552-4BAE-B5B5-4A2B679C1D3E}" srcOrd="0" destOrd="0" presId="urn:microsoft.com/office/officeart/2005/8/layout/process4"/>
    <dgm:cxn modelId="{8871EABE-DA4D-409E-9A87-0A44ADB0EF67}" type="presParOf" srcId="{C38CB050-CF78-471A-85A5-BACA53B2E290}" destId="{021F54A9-A989-4D4E-ACD4-91224F13ECF6}" srcOrd="1" destOrd="0" presId="urn:microsoft.com/office/officeart/2005/8/layout/process4"/>
    <dgm:cxn modelId="{192878EE-A5A9-4370-9248-1800BF964E55}" type="presParOf" srcId="{C38CB050-CF78-471A-85A5-BACA53B2E290}" destId="{97069D48-BE86-4AE6-81E8-505ACA938E3C}" srcOrd="2" destOrd="0" presId="urn:microsoft.com/office/officeart/2005/8/layout/process4"/>
    <dgm:cxn modelId="{C6CEEBA4-B686-48F9-84E6-E49876A6722A}" type="presParOf" srcId="{97069D48-BE86-4AE6-81E8-505ACA938E3C}" destId="{A930C077-B051-44BA-B77B-5C52666C3BD1}" srcOrd="0" destOrd="0" presId="urn:microsoft.com/office/officeart/2005/8/layout/process4"/>
    <dgm:cxn modelId="{8CF5225F-D629-4A54-A846-77A483B419E5}" type="presParOf" srcId="{C38CB050-CF78-471A-85A5-BACA53B2E290}" destId="{4D748B60-DFE3-4F7C-930D-8E4B59E6C735}" srcOrd="3" destOrd="0" presId="urn:microsoft.com/office/officeart/2005/8/layout/process4"/>
    <dgm:cxn modelId="{F5910762-811D-485A-B5DC-7525AFB6BF1F}" type="presParOf" srcId="{C38CB050-CF78-471A-85A5-BACA53B2E290}" destId="{4F42A85E-6077-4B9D-AE39-57FF26EDFF8B}" srcOrd="4" destOrd="0" presId="urn:microsoft.com/office/officeart/2005/8/layout/process4"/>
    <dgm:cxn modelId="{D3B0219C-F682-4678-8C89-4C19AA08BBAA}" type="presParOf" srcId="{4F42A85E-6077-4B9D-AE39-57FF26EDFF8B}" destId="{FFF40399-6FA8-404B-B4F6-B29EF331676D}"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E4F114F-9197-4B82-8B14-A17ADAA9F0B9}"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GB"/>
        </a:p>
      </dgm:t>
    </dgm:pt>
    <dgm:pt modelId="{99DC6036-A91F-466D-B771-EB18C0D9E97C}">
      <dgm:prSet phldrT="[Text]" phldr="0"/>
      <dgm:spPr>
        <a:solidFill>
          <a:srgbClr val="254653"/>
        </a:solidFill>
      </dgm:spPr>
      <dgm:t>
        <a:bodyPr/>
        <a:lstStyle/>
        <a:p>
          <a:r>
            <a:rPr lang="en-GB" b="1"/>
            <a:t>Small Grants (Up to £25K)</a:t>
          </a:r>
        </a:p>
      </dgm:t>
    </dgm:pt>
    <dgm:pt modelId="{7221EE7A-8870-4671-BCA0-DD4862EC2921}" type="parTrans" cxnId="{560D84CF-4A19-4474-A837-BFDD0340C275}">
      <dgm:prSet/>
      <dgm:spPr/>
      <dgm:t>
        <a:bodyPr/>
        <a:lstStyle/>
        <a:p>
          <a:endParaRPr lang="en-GB"/>
        </a:p>
      </dgm:t>
    </dgm:pt>
    <dgm:pt modelId="{848B342B-025A-4965-9E15-9D28C228ADBD}" type="sibTrans" cxnId="{560D84CF-4A19-4474-A837-BFDD0340C275}">
      <dgm:prSet/>
      <dgm:spPr/>
      <dgm:t>
        <a:bodyPr/>
        <a:lstStyle/>
        <a:p>
          <a:endParaRPr lang="en-GB"/>
        </a:p>
      </dgm:t>
    </dgm:pt>
    <dgm:pt modelId="{2C21D2AE-556B-413B-8478-D562BC554F26}">
      <dgm:prSet phldrT="[Text]" phldr="0"/>
      <dgm:spPr/>
      <dgm:t>
        <a:bodyPr/>
        <a:lstStyle/>
        <a:p>
          <a:r>
            <a:rPr lang="en-GB">
              <a:solidFill>
                <a:srgbClr val="254653"/>
              </a:solidFill>
            </a:rPr>
            <a:t>Internal DTAS Panel</a:t>
          </a:r>
        </a:p>
      </dgm:t>
    </dgm:pt>
    <dgm:pt modelId="{58AF17E8-BE43-46AE-80C7-E76644E90489}" type="parTrans" cxnId="{910A4E1D-BB44-4437-B08E-F44E91697F8C}">
      <dgm:prSet/>
      <dgm:spPr/>
      <dgm:t>
        <a:bodyPr/>
        <a:lstStyle/>
        <a:p>
          <a:endParaRPr lang="en-GB"/>
        </a:p>
      </dgm:t>
    </dgm:pt>
    <dgm:pt modelId="{9F996B19-39E5-4E19-ACAF-85313823B79C}" type="sibTrans" cxnId="{910A4E1D-BB44-4437-B08E-F44E91697F8C}">
      <dgm:prSet/>
      <dgm:spPr/>
      <dgm:t>
        <a:bodyPr/>
        <a:lstStyle/>
        <a:p>
          <a:endParaRPr lang="en-GB"/>
        </a:p>
      </dgm:t>
    </dgm:pt>
    <dgm:pt modelId="{7050BE7C-8B11-4F44-B1AB-FA7052BE6BCF}">
      <dgm:prSet phldrT="[Text]" phldr="0"/>
      <dgm:spPr/>
      <dgm:t>
        <a:bodyPr/>
        <a:lstStyle/>
        <a:p>
          <a:r>
            <a:rPr lang="en-GB">
              <a:solidFill>
                <a:srgbClr val="254653"/>
              </a:solidFill>
            </a:rPr>
            <a:t>Minimum five people </a:t>
          </a:r>
        </a:p>
      </dgm:t>
    </dgm:pt>
    <dgm:pt modelId="{2508F99D-681B-4099-9437-BA1C07D65213}" type="parTrans" cxnId="{E8C01588-20BB-4E6D-BC77-9868925FD64C}">
      <dgm:prSet/>
      <dgm:spPr/>
      <dgm:t>
        <a:bodyPr/>
        <a:lstStyle/>
        <a:p>
          <a:endParaRPr lang="en-GB"/>
        </a:p>
      </dgm:t>
    </dgm:pt>
    <dgm:pt modelId="{3E62E4CF-7398-4649-A213-9C0A7D8C9C18}" type="sibTrans" cxnId="{E8C01588-20BB-4E6D-BC77-9868925FD64C}">
      <dgm:prSet/>
      <dgm:spPr/>
      <dgm:t>
        <a:bodyPr/>
        <a:lstStyle/>
        <a:p>
          <a:endParaRPr lang="en-GB"/>
        </a:p>
      </dgm:t>
    </dgm:pt>
    <dgm:pt modelId="{75C5F2E3-AB8F-4BF0-B35D-93609688344A}">
      <dgm:prSet phldrT="[Text]" phldr="0"/>
      <dgm:spPr>
        <a:solidFill>
          <a:srgbClr val="254653"/>
        </a:solidFill>
      </dgm:spPr>
      <dgm:t>
        <a:bodyPr/>
        <a:lstStyle/>
        <a:p>
          <a:r>
            <a:rPr lang="en-GB" b="1"/>
            <a:t>Large Grants (Over £25K) </a:t>
          </a:r>
        </a:p>
      </dgm:t>
    </dgm:pt>
    <dgm:pt modelId="{91189FCB-2D4A-4524-A6C5-0DE6A8A575C2}" type="parTrans" cxnId="{B4DAF1E3-082D-403A-A514-8999F2723EAA}">
      <dgm:prSet/>
      <dgm:spPr/>
      <dgm:t>
        <a:bodyPr/>
        <a:lstStyle/>
        <a:p>
          <a:endParaRPr lang="en-GB"/>
        </a:p>
      </dgm:t>
    </dgm:pt>
    <dgm:pt modelId="{6480B6C1-59AA-4985-8156-594A60E232C8}" type="sibTrans" cxnId="{B4DAF1E3-082D-403A-A514-8999F2723EAA}">
      <dgm:prSet/>
      <dgm:spPr/>
      <dgm:t>
        <a:bodyPr/>
        <a:lstStyle/>
        <a:p>
          <a:endParaRPr lang="en-GB"/>
        </a:p>
      </dgm:t>
    </dgm:pt>
    <dgm:pt modelId="{EC824722-CCB9-4FF3-BAEE-AC7061BFCE96}">
      <dgm:prSet phldrT="[Text]" phldr="0"/>
      <dgm:spPr/>
      <dgm:t>
        <a:bodyPr/>
        <a:lstStyle/>
        <a:p>
          <a:r>
            <a:rPr lang="en-GB">
              <a:solidFill>
                <a:srgbClr val="254653"/>
              </a:solidFill>
            </a:rPr>
            <a:t>Internal DTAS plus external </a:t>
          </a:r>
        </a:p>
      </dgm:t>
    </dgm:pt>
    <dgm:pt modelId="{AECB99AE-331C-43F8-A0C7-A4A065E0BF34}" type="parTrans" cxnId="{F82B738B-EA05-4FB4-87E0-625749C60198}">
      <dgm:prSet/>
      <dgm:spPr/>
      <dgm:t>
        <a:bodyPr/>
        <a:lstStyle/>
        <a:p>
          <a:endParaRPr lang="en-GB"/>
        </a:p>
      </dgm:t>
    </dgm:pt>
    <dgm:pt modelId="{F30F7F38-D87B-4BFC-8967-E7B09EF44F2C}" type="sibTrans" cxnId="{F82B738B-EA05-4FB4-87E0-625749C60198}">
      <dgm:prSet/>
      <dgm:spPr/>
      <dgm:t>
        <a:bodyPr/>
        <a:lstStyle/>
        <a:p>
          <a:endParaRPr lang="en-GB"/>
        </a:p>
      </dgm:t>
    </dgm:pt>
    <dgm:pt modelId="{D73C2526-6E5B-42F0-A98C-FFB7473F8527}">
      <dgm:prSet phldrT="[Text]" phldr="0"/>
      <dgm:spPr/>
      <dgm:t>
        <a:bodyPr/>
        <a:lstStyle/>
        <a:p>
          <a:r>
            <a:rPr lang="en-GB">
              <a:solidFill>
                <a:srgbClr val="254653"/>
              </a:solidFill>
            </a:rPr>
            <a:t>Minimum five people</a:t>
          </a:r>
        </a:p>
      </dgm:t>
    </dgm:pt>
    <dgm:pt modelId="{02272E3E-FCC1-45E9-BADB-025D5BB37D96}" type="parTrans" cxnId="{99E4DBD9-07D7-4229-BD80-E8F4756A3BCE}">
      <dgm:prSet/>
      <dgm:spPr/>
      <dgm:t>
        <a:bodyPr/>
        <a:lstStyle/>
        <a:p>
          <a:endParaRPr lang="en-GB"/>
        </a:p>
      </dgm:t>
    </dgm:pt>
    <dgm:pt modelId="{69825ECD-8609-428C-B716-C1EB6D0C653D}" type="sibTrans" cxnId="{99E4DBD9-07D7-4229-BD80-E8F4756A3BCE}">
      <dgm:prSet/>
      <dgm:spPr/>
      <dgm:t>
        <a:bodyPr/>
        <a:lstStyle/>
        <a:p>
          <a:endParaRPr lang="en-GB"/>
        </a:p>
      </dgm:t>
    </dgm:pt>
    <dgm:pt modelId="{AE4A7527-2A45-4413-8D9F-2EA386D5A718}">
      <dgm:prSet phldrT="[Text]" phldr="0"/>
      <dgm:spPr/>
      <dgm:t>
        <a:bodyPr/>
        <a:lstStyle/>
        <a:p>
          <a:r>
            <a:rPr lang="en-GB">
              <a:solidFill>
                <a:srgbClr val="254653"/>
              </a:solidFill>
            </a:rPr>
            <a:t>Meets monthly</a:t>
          </a:r>
        </a:p>
      </dgm:t>
    </dgm:pt>
    <dgm:pt modelId="{50346748-36B1-4F35-8781-C0497776E7A5}" type="parTrans" cxnId="{ACE0AC67-609E-40D8-BAF1-1D88CE910974}">
      <dgm:prSet/>
      <dgm:spPr/>
      <dgm:t>
        <a:bodyPr/>
        <a:lstStyle/>
        <a:p>
          <a:endParaRPr lang="en-GB"/>
        </a:p>
      </dgm:t>
    </dgm:pt>
    <dgm:pt modelId="{04872649-76F6-479C-80E6-B77170BC9757}" type="sibTrans" cxnId="{ACE0AC67-609E-40D8-BAF1-1D88CE910974}">
      <dgm:prSet/>
      <dgm:spPr/>
      <dgm:t>
        <a:bodyPr/>
        <a:lstStyle/>
        <a:p>
          <a:endParaRPr lang="en-GB"/>
        </a:p>
      </dgm:t>
    </dgm:pt>
    <dgm:pt modelId="{16EF98C6-26DD-4198-9DB1-82A91AB6A67F}">
      <dgm:prSet phldrT="[Text]" phldr="0"/>
      <dgm:spPr/>
      <dgm:t>
        <a:bodyPr/>
        <a:lstStyle/>
        <a:p>
          <a:r>
            <a:rPr lang="en-GB">
              <a:solidFill>
                <a:srgbClr val="254653"/>
              </a:solidFill>
            </a:rPr>
            <a:t>Meets quarterly</a:t>
          </a:r>
        </a:p>
      </dgm:t>
    </dgm:pt>
    <dgm:pt modelId="{F3702641-5570-4477-8B50-72CC2F8A74D2}" type="parTrans" cxnId="{0E480FB8-965E-4D6E-830B-5A9A6377A48E}">
      <dgm:prSet/>
      <dgm:spPr/>
      <dgm:t>
        <a:bodyPr/>
        <a:lstStyle/>
        <a:p>
          <a:endParaRPr lang="en-GB"/>
        </a:p>
      </dgm:t>
    </dgm:pt>
    <dgm:pt modelId="{1366EC50-81E7-4275-B03E-AB5E91FB2A71}" type="sibTrans" cxnId="{0E480FB8-965E-4D6E-830B-5A9A6377A48E}">
      <dgm:prSet/>
      <dgm:spPr/>
      <dgm:t>
        <a:bodyPr/>
        <a:lstStyle/>
        <a:p>
          <a:endParaRPr lang="en-GB"/>
        </a:p>
      </dgm:t>
    </dgm:pt>
    <dgm:pt modelId="{0346DF8B-B595-497E-BA65-EA3E1643A709}" type="pres">
      <dgm:prSet presAssocID="{9E4F114F-9197-4B82-8B14-A17ADAA9F0B9}" presName="Name0" presStyleCnt="0">
        <dgm:presLayoutVars>
          <dgm:dir/>
          <dgm:animLvl val="lvl"/>
          <dgm:resizeHandles val="exact"/>
        </dgm:presLayoutVars>
      </dgm:prSet>
      <dgm:spPr/>
    </dgm:pt>
    <dgm:pt modelId="{3B630CDE-5882-4C12-8230-1D1C43B7A9FF}" type="pres">
      <dgm:prSet presAssocID="{99DC6036-A91F-466D-B771-EB18C0D9E97C}" presName="composite" presStyleCnt="0"/>
      <dgm:spPr/>
    </dgm:pt>
    <dgm:pt modelId="{05C3B21D-C1DD-48CB-9734-BB2D2069C3A5}" type="pres">
      <dgm:prSet presAssocID="{99DC6036-A91F-466D-B771-EB18C0D9E97C}" presName="parTx" presStyleLbl="alignNode1" presStyleIdx="0" presStyleCnt="2">
        <dgm:presLayoutVars>
          <dgm:chMax val="0"/>
          <dgm:chPref val="0"/>
          <dgm:bulletEnabled val="1"/>
        </dgm:presLayoutVars>
      </dgm:prSet>
      <dgm:spPr/>
    </dgm:pt>
    <dgm:pt modelId="{050EF859-1798-49CA-BC5A-58937D09A115}" type="pres">
      <dgm:prSet presAssocID="{99DC6036-A91F-466D-B771-EB18C0D9E97C}" presName="desTx" presStyleLbl="alignAccFollowNode1" presStyleIdx="0" presStyleCnt="2">
        <dgm:presLayoutVars>
          <dgm:bulletEnabled val="1"/>
        </dgm:presLayoutVars>
      </dgm:prSet>
      <dgm:spPr/>
    </dgm:pt>
    <dgm:pt modelId="{3D7CBD89-1863-4E74-92A2-2EBFDE7B1F21}" type="pres">
      <dgm:prSet presAssocID="{848B342B-025A-4965-9E15-9D28C228ADBD}" presName="space" presStyleCnt="0"/>
      <dgm:spPr/>
    </dgm:pt>
    <dgm:pt modelId="{82E2F9D9-ED07-4019-A17E-77BE157B54BC}" type="pres">
      <dgm:prSet presAssocID="{75C5F2E3-AB8F-4BF0-B35D-93609688344A}" presName="composite" presStyleCnt="0"/>
      <dgm:spPr/>
    </dgm:pt>
    <dgm:pt modelId="{004499E4-4F26-40F9-AA79-EA4263B67BA5}" type="pres">
      <dgm:prSet presAssocID="{75C5F2E3-AB8F-4BF0-B35D-93609688344A}" presName="parTx" presStyleLbl="alignNode1" presStyleIdx="1" presStyleCnt="2">
        <dgm:presLayoutVars>
          <dgm:chMax val="0"/>
          <dgm:chPref val="0"/>
          <dgm:bulletEnabled val="1"/>
        </dgm:presLayoutVars>
      </dgm:prSet>
      <dgm:spPr/>
    </dgm:pt>
    <dgm:pt modelId="{BA17F9D4-558B-4640-A334-F40AB5651257}" type="pres">
      <dgm:prSet presAssocID="{75C5F2E3-AB8F-4BF0-B35D-93609688344A}" presName="desTx" presStyleLbl="alignAccFollowNode1" presStyleIdx="1" presStyleCnt="2">
        <dgm:presLayoutVars>
          <dgm:bulletEnabled val="1"/>
        </dgm:presLayoutVars>
      </dgm:prSet>
      <dgm:spPr/>
    </dgm:pt>
  </dgm:ptLst>
  <dgm:cxnLst>
    <dgm:cxn modelId="{65262502-F6D8-415E-886D-EC8949E91192}" type="presOf" srcId="{7050BE7C-8B11-4F44-B1AB-FA7052BE6BCF}" destId="{050EF859-1798-49CA-BC5A-58937D09A115}" srcOrd="0" destOrd="1" presId="urn:microsoft.com/office/officeart/2005/8/layout/hList1"/>
    <dgm:cxn modelId="{910A4E1D-BB44-4437-B08E-F44E91697F8C}" srcId="{99DC6036-A91F-466D-B771-EB18C0D9E97C}" destId="{2C21D2AE-556B-413B-8478-D562BC554F26}" srcOrd="0" destOrd="0" parTransId="{58AF17E8-BE43-46AE-80C7-E76644E90489}" sibTransId="{9F996B19-39E5-4E19-ACAF-85313823B79C}"/>
    <dgm:cxn modelId="{DC47F241-62C5-41DA-97AC-1F1F1A4E4611}" type="presOf" srcId="{D73C2526-6E5B-42F0-A98C-FFB7473F8527}" destId="{BA17F9D4-558B-4640-A334-F40AB5651257}" srcOrd="0" destOrd="1" presId="urn:microsoft.com/office/officeart/2005/8/layout/hList1"/>
    <dgm:cxn modelId="{068C685C-6D2D-4FE0-AD54-F05779090A06}" type="presOf" srcId="{16EF98C6-26DD-4198-9DB1-82A91AB6A67F}" destId="{BA17F9D4-558B-4640-A334-F40AB5651257}" srcOrd="0" destOrd="2" presId="urn:microsoft.com/office/officeart/2005/8/layout/hList1"/>
    <dgm:cxn modelId="{ACE0AC67-609E-40D8-BAF1-1D88CE910974}" srcId="{99DC6036-A91F-466D-B771-EB18C0D9E97C}" destId="{AE4A7527-2A45-4413-8D9F-2EA386D5A718}" srcOrd="2" destOrd="0" parTransId="{50346748-36B1-4F35-8781-C0497776E7A5}" sibTransId="{04872649-76F6-479C-80E6-B77170BC9757}"/>
    <dgm:cxn modelId="{CC47C77D-6D22-4702-85DC-61F9908AB4AA}" type="presOf" srcId="{9E4F114F-9197-4B82-8B14-A17ADAA9F0B9}" destId="{0346DF8B-B595-497E-BA65-EA3E1643A709}" srcOrd="0" destOrd="0" presId="urn:microsoft.com/office/officeart/2005/8/layout/hList1"/>
    <dgm:cxn modelId="{E8C01588-20BB-4E6D-BC77-9868925FD64C}" srcId="{99DC6036-A91F-466D-B771-EB18C0D9E97C}" destId="{7050BE7C-8B11-4F44-B1AB-FA7052BE6BCF}" srcOrd="1" destOrd="0" parTransId="{2508F99D-681B-4099-9437-BA1C07D65213}" sibTransId="{3E62E4CF-7398-4649-A213-9C0A7D8C9C18}"/>
    <dgm:cxn modelId="{F82B738B-EA05-4FB4-87E0-625749C60198}" srcId="{75C5F2E3-AB8F-4BF0-B35D-93609688344A}" destId="{EC824722-CCB9-4FF3-BAEE-AC7061BFCE96}" srcOrd="0" destOrd="0" parTransId="{AECB99AE-331C-43F8-A0C7-A4A065E0BF34}" sibTransId="{F30F7F38-D87B-4BFC-8967-E7B09EF44F2C}"/>
    <dgm:cxn modelId="{FEC6D98E-679C-4307-B5F8-2321ED953F13}" type="presOf" srcId="{75C5F2E3-AB8F-4BF0-B35D-93609688344A}" destId="{004499E4-4F26-40F9-AA79-EA4263B67BA5}" srcOrd="0" destOrd="0" presId="urn:microsoft.com/office/officeart/2005/8/layout/hList1"/>
    <dgm:cxn modelId="{E1BBD3B1-3DE2-47A4-A467-8BB9D596A1A5}" type="presOf" srcId="{EC824722-CCB9-4FF3-BAEE-AC7061BFCE96}" destId="{BA17F9D4-558B-4640-A334-F40AB5651257}" srcOrd="0" destOrd="0" presId="urn:microsoft.com/office/officeart/2005/8/layout/hList1"/>
    <dgm:cxn modelId="{0E480FB8-965E-4D6E-830B-5A9A6377A48E}" srcId="{75C5F2E3-AB8F-4BF0-B35D-93609688344A}" destId="{16EF98C6-26DD-4198-9DB1-82A91AB6A67F}" srcOrd="2" destOrd="0" parTransId="{F3702641-5570-4477-8B50-72CC2F8A74D2}" sibTransId="{1366EC50-81E7-4275-B03E-AB5E91FB2A71}"/>
    <dgm:cxn modelId="{C53405C8-7C1B-4B7E-91A3-764A0D9CBD48}" type="presOf" srcId="{AE4A7527-2A45-4413-8D9F-2EA386D5A718}" destId="{050EF859-1798-49CA-BC5A-58937D09A115}" srcOrd="0" destOrd="2" presId="urn:microsoft.com/office/officeart/2005/8/layout/hList1"/>
    <dgm:cxn modelId="{560D84CF-4A19-4474-A837-BFDD0340C275}" srcId="{9E4F114F-9197-4B82-8B14-A17ADAA9F0B9}" destId="{99DC6036-A91F-466D-B771-EB18C0D9E97C}" srcOrd="0" destOrd="0" parTransId="{7221EE7A-8870-4671-BCA0-DD4862EC2921}" sibTransId="{848B342B-025A-4965-9E15-9D28C228ADBD}"/>
    <dgm:cxn modelId="{99E4DBD9-07D7-4229-BD80-E8F4756A3BCE}" srcId="{75C5F2E3-AB8F-4BF0-B35D-93609688344A}" destId="{D73C2526-6E5B-42F0-A98C-FFB7473F8527}" srcOrd="1" destOrd="0" parTransId="{02272E3E-FCC1-45E9-BADB-025D5BB37D96}" sibTransId="{69825ECD-8609-428C-B716-C1EB6D0C653D}"/>
    <dgm:cxn modelId="{0E7A5AE0-78E4-48DE-8332-4F853BAFB50C}" type="presOf" srcId="{99DC6036-A91F-466D-B771-EB18C0D9E97C}" destId="{05C3B21D-C1DD-48CB-9734-BB2D2069C3A5}" srcOrd="0" destOrd="0" presId="urn:microsoft.com/office/officeart/2005/8/layout/hList1"/>
    <dgm:cxn modelId="{B4DAF1E3-082D-403A-A514-8999F2723EAA}" srcId="{9E4F114F-9197-4B82-8B14-A17ADAA9F0B9}" destId="{75C5F2E3-AB8F-4BF0-B35D-93609688344A}" srcOrd="1" destOrd="0" parTransId="{91189FCB-2D4A-4524-A6C5-0DE6A8A575C2}" sibTransId="{6480B6C1-59AA-4985-8156-594A60E232C8}"/>
    <dgm:cxn modelId="{0EA679F2-22FD-4C62-9842-4A1B0A774A50}" type="presOf" srcId="{2C21D2AE-556B-413B-8478-D562BC554F26}" destId="{050EF859-1798-49CA-BC5A-58937D09A115}" srcOrd="0" destOrd="0" presId="urn:microsoft.com/office/officeart/2005/8/layout/hList1"/>
    <dgm:cxn modelId="{59341F7D-4B71-4F02-9680-C36B81F911A1}" type="presParOf" srcId="{0346DF8B-B595-497E-BA65-EA3E1643A709}" destId="{3B630CDE-5882-4C12-8230-1D1C43B7A9FF}" srcOrd="0" destOrd="0" presId="urn:microsoft.com/office/officeart/2005/8/layout/hList1"/>
    <dgm:cxn modelId="{A91F3567-F847-4084-A594-3AD2EB2BBC6D}" type="presParOf" srcId="{3B630CDE-5882-4C12-8230-1D1C43B7A9FF}" destId="{05C3B21D-C1DD-48CB-9734-BB2D2069C3A5}" srcOrd="0" destOrd="0" presId="urn:microsoft.com/office/officeart/2005/8/layout/hList1"/>
    <dgm:cxn modelId="{229199BF-6587-434F-A761-2DA022995A97}" type="presParOf" srcId="{3B630CDE-5882-4C12-8230-1D1C43B7A9FF}" destId="{050EF859-1798-49CA-BC5A-58937D09A115}" srcOrd="1" destOrd="0" presId="urn:microsoft.com/office/officeart/2005/8/layout/hList1"/>
    <dgm:cxn modelId="{F82FA9BB-80E9-4B03-B46E-281E7468E78C}" type="presParOf" srcId="{0346DF8B-B595-497E-BA65-EA3E1643A709}" destId="{3D7CBD89-1863-4E74-92A2-2EBFDE7B1F21}" srcOrd="1" destOrd="0" presId="urn:microsoft.com/office/officeart/2005/8/layout/hList1"/>
    <dgm:cxn modelId="{704644DD-5C0F-4D76-89BD-AAFFBC9EB2A3}" type="presParOf" srcId="{0346DF8B-B595-497E-BA65-EA3E1643A709}" destId="{82E2F9D9-ED07-4019-A17E-77BE157B54BC}" srcOrd="2" destOrd="0" presId="urn:microsoft.com/office/officeart/2005/8/layout/hList1"/>
    <dgm:cxn modelId="{C99189BD-933F-4416-BDE3-9AC6CAFB7A7D}" type="presParOf" srcId="{82E2F9D9-ED07-4019-A17E-77BE157B54BC}" destId="{004499E4-4F26-40F9-AA79-EA4263B67BA5}" srcOrd="0" destOrd="0" presId="urn:microsoft.com/office/officeart/2005/8/layout/hList1"/>
    <dgm:cxn modelId="{F95733E4-F2D3-4068-9600-1E21A85BD648}" type="presParOf" srcId="{82E2F9D9-ED07-4019-A17E-77BE157B54BC}" destId="{BA17F9D4-558B-4640-A334-F40AB565125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E187AA5-4B28-47A0-B2D3-6AC416C18716}" type="doc">
      <dgm:prSet loTypeId="urn:diagrams.loki3.com/BracketList" loCatId="list" qsTypeId="urn:microsoft.com/office/officeart/2005/8/quickstyle/simple1" qsCatId="simple" csTypeId="urn:microsoft.com/office/officeart/2005/8/colors/accent0_2" csCatId="mainScheme" phldr="1"/>
      <dgm:spPr/>
      <dgm:t>
        <a:bodyPr/>
        <a:lstStyle/>
        <a:p>
          <a:endParaRPr lang="en-GB"/>
        </a:p>
      </dgm:t>
    </dgm:pt>
    <dgm:pt modelId="{2A151E39-9E0C-4E8E-A9F5-CBB0B28CCF9F}">
      <dgm:prSet/>
      <dgm:spPr/>
      <dgm:t>
        <a:bodyPr/>
        <a:lstStyle/>
        <a:p>
          <a:r>
            <a:rPr lang="en-GB" b="1">
              <a:solidFill>
                <a:srgbClr val="254653"/>
              </a:solidFill>
            </a:rPr>
            <a:t>Panel decision making criteria</a:t>
          </a:r>
          <a:endParaRPr lang="en-GB">
            <a:solidFill>
              <a:srgbClr val="254653"/>
            </a:solidFill>
          </a:endParaRPr>
        </a:p>
      </dgm:t>
    </dgm:pt>
    <dgm:pt modelId="{4D224574-A1B8-4C5A-9C76-7FA0516632A0}" type="parTrans" cxnId="{1A0136A2-DAFF-4875-9C73-64DB3230B87F}">
      <dgm:prSet/>
      <dgm:spPr/>
      <dgm:t>
        <a:bodyPr/>
        <a:lstStyle/>
        <a:p>
          <a:endParaRPr lang="en-GB"/>
        </a:p>
      </dgm:t>
    </dgm:pt>
    <dgm:pt modelId="{5855CA45-5B19-433A-9A5A-01AC826BD396}" type="sibTrans" cxnId="{1A0136A2-DAFF-4875-9C73-64DB3230B87F}">
      <dgm:prSet/>
      <dgm:spPr/>
      <dgm:t>
        <a:bodyPr/>
        <a:lstStyle/>
        <a:p>
          <a:endParaRPr lang="en-GB"/>
        </a:p>
      </dgm:t>
    </dgm:pt>
    <dgm:pt modelId="{D24136FB-A939-4464-8B21-AEBF5D104A73}">
      <dgm:prSet/>
      <dgm:spPr/>
      <dgm:t>
        <a:bodyPr/>
        <a:lstStyle/>
        <a:p>
          <a:r>
            <a:rPr lang="en-GB" b="1">
              <a:solidFill>
                <a:srgbClr val="254653"/>
              </a:solidFill>
            </a:rPr>
            <a:t>Level of organisational need </a:t>
          </a:r>
          <a:endParaRPr lang="en-GB">
            <a:solidFill>
              <a:srgbClr val="254653"/>
            </a:solidFill>
          </a:endParaRPr>
        </a:p>
      </dgm:t>
    </dgm:pt>
    <dgm:pt modelId="{FD3E83C2-93DF-4056-995B-3022613D9D65}" type="parTrans" cxnId="{4C9F8DAB-99EC-458C-AAA4-D152C185E777}">
      <dgm:prSet/>
      <dgm:spPr/>
      <dgm:t>
        <a:bodyPr/>
        <a:lstStyle/>
        <a:p>
          <a:endParaRPr lang="en-GB"/>
        </a:p>
      </dgm:t>
    </dgm:pt>
    <dgm:pt modelId="{29F1F6D5-9987-4C4B-9FE3-C435E2D8AFAF}" type="sibTrans" cxnId="{4C9F8DAB-99EC-458C-AAA4-D152C185E777}">
      <dgm:prSet/>
      <dgm:spPr/>
      <dgm:t>
        <a:bodyPr/>
        <a:lstStyle/>
        <a:p>
          <a:endParaRPr lang="en-GB"/>
        </a:p>
      </dgm:t>
    </dgm:pt>
    <dgm:pt modelId="{1B83F377-8992-4F62-A721-FCB31F0CE086}">
      <dgm:prSet/>
      <dgm:spPr/>
      <dgm:t>
        <a:bodyPr/>
        <a:lstStyle/>
        <a:p>
          <a:r>
            <a:rPr lang="en-GB" b="1">
              <a:solidFill>
                <a:srgbClr val="254653"/>
              </a:solidFill>
            </a:rPr>
            <a:t>Contribution of the proposal towards the six resilience outcomes </a:t>
          </a:r>
          <a:endParaRPr lang="en-GB">
            <a:solidFill>
              <a:srgbClr val="254653"/>
            </a:solidFill>
          </a:endParaRPr>
        </a:p>
      </dgm:t>
    </dgm:pt>
    <dgm:pt modelId="{AA7F7485-5875-4218-83BA-618862D5E182}" type="parTrans" cxnId="{34AA68F4-4A8C-4DCD-BC47-A3AFE4E8C668}">
      <dgm:prSet/>
      <dgm:spPr/>
      <dgm:t>
        <a:bodyPr/>
        <a:lstStyle/>
        <a:p>
          <a:endParaRPr lang="en-GB"/>
        </a:p>
      </dgm:t>
    </dgm:pt>
    <dgm:pt modelId="{9EB07A9E-9337-4A1E-9824-2B401B128E1E}" type="sibTrans" cxnId="{34AA68F4-4A8C-4DCD-BC47-A3AFE4E8C668}">
      <dgm:prSet/>
      <dgm:spPr/>
      <dgm:t>
        <a:bodyPr/>
        <a:lstStyle/>
        <a:p>
          <a:endParaRPr lang="en-GB"/>
        </a:p>
      </dgm:t>
    </dgm:pt>
    <dgm:pt modelId="{1569906D-4F18-44F9-9F2D-04F2411443E6}">
      <dgm:prSet/>
      <dgm:spPr/>
      <dgm:t>
        <a:bodyPr/>
        <a:lstStyle/>
        <a:p>
          <a:r>
            <a:rPr lang="en-GB" b="1">
              <a:solidFill>
                <a:srgbClr val="254653"/>
              </a:solidFill>
            </a:rPr>
            <a:t>Deliverability of the project and level of risk </a:t>
          </a:r>
          <a:endParaRPr lang="en-GB">
            <a:solidFill>
              <a:srgbClr val="254653"/>
            </a:solidFill>
          </a:endParaRPr>
        </a:p>
      </dgm:t>
    </dgm:pt>
    <dgm:pt modelId="{6DDC8EDE-1793-43CB-9687-6A9310BCB276}" type="parTrans" cxnId="{ECEC13DE-ECA9-4E5D-BD1B-2B3D642CDADF}">
      <dgm:prSet/>
      <dgm:spPr/>
      <dgm:t>
        <a:bodyPr/>
        <a:lstStyle/>
        <a:p>
          <a:endParaRPr lang="en-GB"/>
        </a:p>
      </dgm:t>
    </dgm:pt>
    <dgm:pt modelId="{58343EE2-941E-4004-8E76-B51664EF58EE}" type="sibTrans" cxnId="{ECEC13DE-ECA9-4E5D-BD1B-2B3D642CDADF}">
      <dgm:prSet/>
      <dgm:spPr/>
      <dgm:t>
        <a:bodyPr/>
        <a:lstStyle/>
        <a:p>
          <a:endParaRPr lang="en-GB"/>
        </a:p>
      </dgm:t>
    </dgm:pt>
    <dgm:pt modelId="{FF751366-F3B6-46B0-B80D-4AFEEA93CDCF}">
      <dgm:prSet/>
      <dgm:spPr/>
      <dgm:t>
        <a:bodyPr/>
        <a:lstStyle/>
        <a:p>
          <a:r>
            <a:rPr lang="en-GB" b="1">
              <a:solidFill>
                <a:srgbClr val="254653"/>
              </a:solidFill>
            </a:rPr>
            <a:t>Value for money</a:t>
          </a:r>
          <a:endParaRPr lang="en-GB">
            <a:solidFill>
              <a:srgbClr val="254653"/>
            </a:solidFill>
          </a:endParaRPr>
        </a:p>
      </dgm:t>
    </dgm:pt>
    <dgm:pt modelId="{B24301EF-F1EC-4E41-8EB0-EF93C509D8C5}" type="parTrans" cxnId="{F2EE7DFD-6E05-4229-8A65-77E68C26DA1E}">
      <dgm:prSet/>
      <dgm:spPr/>
      <dgm:t>
        <a:bodyPr/>
        <a:lstStyle/>
        <a:p>
          <a:endParaRPr lang="en-GB"/>
        </a:p>
      </dgm:t>
    </dgm:pt>
    <dgm:pt modelId="{87EF4B85-47AF-431C-8E25-1F60CDBB813B}" type="sibTrans" cxnId="{F2EE7DFD-6E05-4229-8A65-77E68C26DA1E}">
      <dgm:prSet/>
      <dgm:spPr/>
      <dgm:t>
        <a:bodyPr/>
        <a:lstStyle/>
        <a:p>
          <a:endParaRPr lang="en-GB"/>
        </a:p>
      </dgm:t>
    </dgm:pt>
    <dgm:pt modelId="{7F9D43D7-9B22-4BB2-93C1-FF34C35A902C}" type="pres">
      <dgm:prSet presAssocID="{FE187AA5-4B28-47A0-B2D3-6AC416C18716}" presName="Name0" presStyleCnt="0">
        <dgm:presLayoutVars>
          <dgm:dir/>
          <dgm:animLvl val="lvl"/>
          <dgm:resizeHandles val="exact"/>
        </dgm:presLayoutVars>
      </dgm:prSet>
      <dgm:spPr/>
    </dgm:pt>
    <dgm:pt modelId="{BCCFDFA1-51AE-46D2-AE6E-3215364DED2E}" type="pres">
      <dgm:prSet presAssocID="{2A151E39-9E0C-4E8E-A9F5-CBB0B28CCF9F}" presName="linNode" presStyleCnt="0"/>
      <dgm:spPr/>
    </dgm:pt>
    <dgm:pt modelId="{F1687FB4-4189-4561-BB69-7E2B515EDAAF}" type="pres">
      <dgm:prSet presAssocID="{2A151E39-9E0C-4E8E-A9F5-CBB0B28CCF9F}" presName="parTx" presStyleLbl="revTx" presStyleIdx="0" presStyleCnt="1">
        <dgm:presLayoutVars>
          <dgm:chMax val="1"/>
          <dgm:bulletEnabled val="1"/>
        </dgm:presLayoutVars>
      </dgm:prSet>
      <dgm:spPr/>
    </dgm:pt>
    <dgm:pt modelId="{34F6C971-0BE7-4CC8-A659-6CB4302C8620}" type="pres">
      <dgm:prSet presAssocID="{2A151E39-9E0C-4E8E-A9F5-CBB0B28CCF9F}" presName="bracket" presStyleLbl="parChTrans1D1" presStyleIdx="0" presStyleCnt="1"/>
      <dgm:spPr/>
    </dgm:pt>
    <dgm:pt modelId="{6FFC7350-DD8E-48E8-ABB1-7877960EE3C7}" type="pres">
      <dgm:prSet presAssocID="{2A151E39-9E0C-4E8E-A9F5-CBB0B28CCF9F}" presName="spH" presStyleCnt="0"/>
      <dgm:spPr/>
    </dgm:pt>
    <dgm:pt modelId="{2D5C0D5B-7858-4080-B27D-1D134E50BD05}" type="pres">
      <dgm:prSet presAssocID="{2A151E39-9E0C-4E8E-A9F5-CBB0B28CCF9F}" presName="desTx" presStyleLbl="node1" presStyleIdx="0" presStyleCnt="1" custLinFactY="51717" custLinFactNeighborX="-21882" custLinFactNeighborY="100000">
        <dgm:presLayoutVars>
          <dgm:bulletEnabled val="1"/>
        </dgm:presLayoutVars>
      </dgm:prSet>
      <dgm:spPr/>
    </dgm:pt>
  </dgm:ptLst>
  <dgm:cxnLst>
    <dgm:cxn modelId="{A89D3700-8BC9-47B8-BF46-838385D70F42}" type="presOf" srcId="{FE187AA5-4B28-47A0-B2D3-6AC416C18716}" destId="{7F9D43D7-9B22-4BB2-93C1-FF34C35A902C}" srcOrd="0" destOrd="0" presId="urn:diagrams.loki3.com/BracketList"/>
    <dgm:cxn modelId="{66F63B16-0A30-49FE-B22C-2C39F5F78F5E}" type="presOf" srcId="{2A151E39-9E0C-4E8E-A9F5-CBB0B28CCF9F}" destId="{F1687FB4-4189-4561-BB69-7E2B515EDAAF}" srcOrd="0" destOrd="0" presId="urn:diagrams.loki3.com/BracketList"/>
    <dgm:cxn modelId="{DCB13075-116F-41DD-8106-F07358B76596}" type="presOf" srcId="{FF751366-F3B6-46B0-B80D-4AFEEA93CDCF}" destId="{2D5C0D5B-7858-4080-B27D-1D134E50BD05}" srcOrd="0" destOrd="3" presId="urn:diagrams.loki3.com/BracketList"/>
    <dgm:cxn modelId="{7A14D485-0245-4805-BE70-062765C21A5E}" type="presOf" srcId="{1B83F377-8992-4F62-A721-FCB31F0CE086}" destId="{2D5C0D5B-7858-4080-B27D-1D134E50BD05}" srcOrd="0" destOrd="1" presId="urn:diagrams.loki3.com/BracketList"/>
    <dgm:cxn modelId="{9198BA94-AD3E-45D6-8499-E3CB90678E01}" type="presOf" srcId="{D24136FB-A939-4464-8B21-AEBF5D104A73}" destId="{2D5C0D5B-7858-4080-B27D-1D134E50BD05}" srcOrd="0" destOrd="0" presId="urn:diagrams.loki3.com/BracketList"/>
    <dgm:cxn modelId="{1A0136A2-DAFF-4875-9C73-64DB3230B87F}" srcId="{FE187AA5-4B28-47A0-B2D3-6AC416C18716}" destId="{2A151E39-9E0C-4E8E-A9F5-CBB0B28CCF9F}" srcOrd="0" destOrd="0" parTransId="{4D224574-A1B8-4C5A-9C76-7FA0516632A0}" sibTransId="{5855CA45-5B19-433A-9A5A-01AC826BD396}"/>
    <dgm:cxn modelId="{4C9F8DAB-99EC-458C-AAA4-D152C185E777}" srcId="{2A151E39-9E0C-4E8E-A9F5-CBB0B28CCF9F}" destId="{D24136FB-A939-4464-8B21-AEBF5D104A73}" srcOrd="0" destOrd="0" parTransId="{FD3E83C2-93DF-4056-995B-3022613D9D65}" sibTransId="{29F1F6D5-9987-4C4B-9FE3-C435E2D8AFAF}"/>
    <dgm:cxn modelId="{BF60AED3-A9BB-48F6-8AB7-0CDDE6D4620C}" type="presOf" srcId="{1569906D-4F18-44F9-9F2D-04F2411443E6}" destId="{2D5C0D5B-7858-4080-B27D-1D134E50BD05}" srcOrd="0" destOrd="2" presId="urn:diagrams.loki3.com/BracketList"/>
    <dgm:cxn modelId="{ECEC13DE-ECA9-4E5D-BD1B-2B3D642CDADF}" srcId="{2A151E39-9E0C-4E8E-A9F5-CBB0B28CCF9F}" destId="{1569906D-4F18-44F9-9F2D-04F2411443E6}" srcOrd="2" destOrd="0" parTransId="{6DDC8EDE-1793-43CB-9687-6A9310BCB276}" sibTransId="{58343EE2-941E-4004-8E76-B51664EF58EE}"/>
    <dgm:cxn modelId="{34AA68F4-4A8C-4DCD-BC47-A3AFE4E8C668}" srcId="{2A151E39-9E0C-4E8E-A9F5-CBB0B28CCF9F}" destId="{1B83F377-8992-4F62-A721-FCB31F0CE086}" srcOrd="1" destOrd="0" parTransId="{AA7F7485-5875-4218-83BA-618862D5E182}" sibTransId="{9EB07A9E-9337-4A1E-9824-2B401B128E1E}"/>
    <dgm:cxn modelId="{F2EE7DFD-6E05-4229-8A65-77E68C26DA1E}" srcId="{2A151E39-9E0C-4E8E-A9F5-CBB0B28CCF9F}" destId="{FF751366-F3B6-46B0-B80D-4AFEEA93CDCF}" srcOrd="3" destOrd="0" parTransId="{B24301EF-F1EC-4E41-8EB0-EF93C509D8C5}" sibTransId="{87EF4B85-47AF-431C-8E25-1F60CDBB813B}"/>
    <dgm:cxn modelId="{D9B3D602-654A-46F1-AA93-E97E4119823D}" type="presParOf" srcId="{7F9D43D7-9B22-4BB2-93C1-FF34C35A902C}" destId="{BCCFDFA1-51AE-46D2-AE6E-3215364DED2E}" srcOrd="0" destOrd="0" presId="urn:diagrams.loki3.com/BracketList"/>
    <dgm:cxn modelId="{BC54A43B-CA16-4A04-BC70-1AB5B8267CE3}" type="presParOf" srcId="{BCCFDFA1-51AE-46D2-AE6E-3215364DED2E}" destId="{F1687FB4-4189-4561-BB69-7E2B515EDAAF}" srcOrd="0" destOrd="0" presId="urn:diagrams.loki3.com/BracketList"/>
    <dgm:cxn modelId="{1F611841-7A2A-4A0B-824C-A315D841532A}" type="presParOf" srcId="{BCCFDFA1-51AE-46D2-AE6E-3215364DED2E}" destId="{34F6C971-0BE7-4CC8-A659-6CB4302C8620}" srcOrd="1" destOrd="0" presId="urn:diagrams.loki3.com/BracketList"/>
    <dgm:cxn modelId="{471A049E-F122-43F8-AD8F-B599B9945C31}" type="presParOf" srcId="{BCCFDFA1-51AE-46D2-AE6E-3215364DED2E}" destId="{6FFC7350-DD8E-48E8-ABB1-7877960EE3C7}" srcOrd="2" destOrd="0" presId="urn:diagrams.loki3.com/BracketList"/>
    <dgm:cxn modelId="{904AB634-42D7-46B8-8FEA-19054F1DBD9F}" type="presParOf" srcId="{BCCFDFA1-51AE-46D2-AE6E-3215364DED2E}" destId="{2D5C0D5B-7858-4080-B27D-1D134E50BD05}" srcOrd="3" destOrd="0" presId="urn:diagrams.loki3.com/Bracket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A0E90C1-3E89-4F83-A7F6-6AC6D8A3AACE}"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GB"/>
        </a:p>
      </dgm:t>
    </dgm:pt>
    <dgm:pt modelId="{0054E576-942E-402F-AD9C-5B193F03D9B3}">
      <dgm:prSet phldrT="[Text]" phldr="0"/>
      <dgm:spPr/>
      <dgm:t>
        <a:bodyPr/>
        <a:lstStyle/>
        <a:p>
          <a:r>
            <a:rPr lang="en-GB">
              <a:solidFill>
                <a:srgbClr val="254653"/>
              </a:solidFill>
            </a:rPr>
            <a:t>27th October RRP opens </a:t>
          </a:r>
        </a:p>
      </dgm:t>
    </dgm:pt>
    <dgm:pt modelId="{32255B85-6E35-45F6-8931-1A99367CA8B8}" type="parTrans" cxnId="{0540AC3A-39D7-4DC3-9AB7-2845642F514D}">
      <dgm:prSet/>
      <dgm:spPr/>
      <dgm:t>
        <a:bodyPr/>
        <a:lstStyle/>
        <a:p>
          <a:endParaRPr lang="en-GB">
            <a:solidFill>
              <a:srgbClr val="254653"/>
            </a:solidFill>
          </a:endParaRPr>
        </a:p>
      </dgm:t>
    </dgm:pt>
    <dgm:pt modelId="{B8ACB87C-22EE-4EE7-95D4-4C12EAAFC71E}" type="sibTrans" cxnId="{0540AC3A-39D7-4DC3-9AB7-2845642F514D}">
      <dgm:prSet/>
      <dgm:spPr/>
      <dgm:t>
        <a:bodyPr/>
        <a:lstStyle/>
        <a:p>
          <a:endParaRPr lang="en-GB">
            <a:solidFill>
              <a:srgbClr val="254653"/>
            </a:solidFill>
          </a:endParaRPr>
        </a:p>
      </dgm:t>
    </dgm:pt>
    <dgm:pt modelId="{CFE5BE07-A34D-4EB7-8EB8-C14D8C8BFAB0}">
      <dgm:prSet phldrT="[Text]" phldr="0"/>
      <dgm:spPr/>
      <dgm:t>
        <a:bodyPr/>
        <a:lstStyle/>
        <a:p>
          <a:r>
            <a:rPr lang="en-GB">
              <a:solidFill>
                <a:srgbClr val="254653"/>
              </a:solidFill>
            </a:rPr>
            <a:t>First Small Grants Panel (December)</a:t>
          </a:r>
        </a:p>
      </dgm:t>
    </dgm:pt>
    <dgm:pt modelId="{8B8F3C5F-B783-4533-9E4C-330E4F08468C}" type="parTrans" cxnId="{8CECB3E5-02BB-4C39-B73A-8517A1F770B8}">
      <dgm:prSet/>
      <dgm:spPr/>
      <dgm:t>
        <a:bodyPr/>
        <a:lstStyle/>
        <a:p>
          <a:endParaRPr lang="en-GB">
            <a:solidFill>
              <a:srgbClr val="254653"/>
            </a:solidFill>
          </a:endParaRPr>
        </a:p>
      </dgm:t>
    </dgm:pt>
    <dgm:pt modelId="{69E292C1-BC7A-4B49-AB72-ABFC1D988F3B}" type="sibTrans" cxnId="{8CECB3E5-02BB-4C39-B73A-8517A1F770B8}">
      <dgm:prSet/>
      <dgm:spPr/>
      <dgm:t>
        <a:bodyPr/>
        <a:lstStyle/>
        <a:p>
          <a:endParaRPr lang="en-GB">
            <a:solidFill>
              <a:srgbClr val="254653"/>
            </a:solidFill>
          </a:endParaRPr>
        </a:p>
      </dgm:t>
    </dgm:pt>
    <dgm:pt modelId="{6D4C39BD-12E9-4A98-BA04-7FA07D788ED0}">
      <dgm:prSet phldrT="[Text]" phldr="0"/>
      <dgm:spPr/>
      <dgm:t>
        <a:bodyPr/>
        <a:lstStyle/>
        <a:p>
          <a:r>
            <a:rPr lang="en-GB">
              <a:solidFill>
                <a:srgbClr val="254653"/>
              </a:solidFill>
            </a:rPr>
            <a:t>First Large Grants Panel (February 2026)</a:t>
          </a:r>
        </a:p>
      </dgm:t>
    </dgm:pt>
    <dgm:pt modelId="{ADE21541-ECF7-4679-B630-0617D0BE03FB}" type="parTrans" cxnId="{8CFE6397-02FE-4CF9-9126-BF68A1275AF5}">
      <dgm:prSet/>
      <dgm:spPr/>
      <dgm:t>
        <a:bodyPr/>
        <a:lstStyle/>
        <a:p>
          <a:endParaRPr lang="en-GB">
            <a:solidFill>
              <a:srgbClr val="254653"/>
            </a:solidFill>
          </a:endParaRPr>
        </a:p>
      </dgm:t>
    </dgm:pt>
    <dgm:pt modelId="{4FDC374B-3980-4B27-B4DC-4816DE53034C}" type="sibTrans" cxnId="{8CFE6397-02FE-4CF9-9126-BF68A1275AF5}">
      <dgm:prSet/>
      <dgm:spPr/>
      <dgm:t>
        <a:bodyPr/>
        <a:lstStyle/>
        <a:p>
          <a:endParaRPr lang="en-GB">
            <a:solidFill>
              <a:srgbClr val="254653"/>
            </a:solidFill>
          </a:endParaRPr>
        </a:p>
      </dgm:t>
    </dgm:pt>
    <dgm:pt modelId="{B7A59853-AC88-4934-AF5C-21F8428A87E8}" type="pres">
      <dgm:prSet presAssocID="{2A0E90C1-3E89-4F83-A7F6-6AC6D8A3AACE}" presName="Name0" presStyleCnt="0">
        <dgm:presLayoutVars>
          <dgm:dir/>
          <dgm:resizeHandles val="exact"/>
        </dgm:presLayoutVars>
      </dgm:prSet>
      <dgm:spPr/>
    </dgm:pt>
    <dgm:pt modelId="{B07D6459-CD94-40BC-9805-20AAD993B6B8}" type="pres">
      <dgm:prSet presAssocID="{2A0E90C1-3E89-4F83-A7F6-6AC6D8A3AACE}" presName="arrow" presStyleLbl="bgShp" presStyleIdx="0" presStyleCnt="1"/>
      <dgm:spPr/>
    </dgm:pt>
    <dgm:pt modelId="{15AF46F4-A16A-4DC6-8EB2-F3A291647DCC}" type="pres">
      <dgm:prSet presAssocID="{2A0E90C1-3E89-4F83-A7F6-6AC6D8A3AACE}" presName="points" presStyleCnt="0"/>
      <dgm:spPr/>
    </dgm:pt>
    <dgm:pt modelId="{F396576C-5EF8-465E-88C4-D644DFB682C0}" type="pres">
      <dgm:prSet presAssocID="{0054E576-942E-402F-AD9C-5B193F03D9B3}" presName="compositeA" presStyleCnt="0"/>
      <dgm:spPr/>
    </dgm:pt>
    <dgm:pt modelId="{7E71591D-8CD8-488E-88CD-A150DA886868}" type="pres">
      <dgm:prSet presAssocID="{0054E576-942E-402F-AD9C-5B193F03D9B3}" presName="textA" presStyleLbl="revTx" presStyleIdx="0" presStyleCnt="3">
        <dgm:presLayoutVars>
          <dgm:bulletEnabled val="1"/>
        </dgm:presLayoutVars>
      </dgm:prSet>
      <dgm:spPr/>
    </dgm:pt>
    <dgm:pt modelId="{6B71DE28-433C-42D1-89D8-11D38BE94A89}" type="pres">
      <dgm:prSet presAssocID="{0054E576-942E-402F-AD9C-5B193F03D9B3}" presName="circleA" presStyleLbl="node1" presStyleIdx="0" presStyleCnt="3"/>
      <dgm:spPr>
        <a:solidFill>
          <a:srgbClr val="254653"/>
        </a:solidFill>
      </dgm:spPr>
    </dgm:pt>
    <dgm:pt modelId="{F733AF6E-0BF0-4B64-92A9-8725638BEAEF}" type="pres">
      <dgm:prSet presAssocID="{0054E576-942E-402F-AD9C-5B193F03D9B3}" presName="spaceA" presStyleCnt="0"/>
      <dgm:spPr/>
    </dgm:pt>
    <dgm:pt modelId="{D06B1108-CA09-410A-A660-B6656A9CD2F6}" type="pres">
      <dgm:prSet presAssocID="{B8ACB87C-22EE-4EE7-95D4-4C12EAAFC71E}" presName="space" presStyleCnt="0"/>
      <dgm:spPr/>
    </dgm:pt>
    <dgm:pt modelId="{D5D60195-9658-476F-AA88-825E8E41B403}" type="pres">
      <dgm:prSet presAssocID="{CFE5BE07-A34D-4EB7-8EB8-C14D8C8BFAB0}" presName="compositeB" presStyleCnt="0"/>
      <dgm:spPr/>
    </dgm:pt>
    <dgm:pt modelId="{3227113C-A077-4F04-AF1B-51D5B6E6ED14}" type="pres">
      <dgm:prSet presAssocID="{CFE5BE07-A34D-4EB7-8EB8-C14D8C8BFAB0}" presName="textB" presStyleLbl="revTx" presStyleIdx="1" presStyleCnt="3">
        <dgm:presLayoutVars>
          <dgm:bulletEnabled val="1"/>
        </dgm:presLayoutVars>
      </dgm:prSet>
      <dgm:spPr/>
    </dgm:pt>
    <dgm:pt modelId="{3F913FB7-82FD-42AB-8395-CF39F53A369D}" type="pres">
      <dgm:prSet presAssocID="{CFE5BE07-A34D-4EB7-8EB8-C14D8C8BFAB0}" presName="circleB" presStyleLbl="node1" presStyleIdx="1" presStyleCnt="3"/>
      <dgm:spPr>
        <a:solidFill>
          <a:srgbClr val="254653"/>
        </a:solidFill>
      </dgm:spPr>
    </dgm:pt>
    <dgm:pt modelId="{DABECF7F-82A1-4B05-AF5E-BEF058E72930}" type="pres">
      <dgm:prSet presAssocID="{CFE5BE07-A34D-4EB7-8EB8-C14D8C8BFAB0}" presName="spaceB" presStyleCnt="0"/>
      <dgm:spPr/>
    </dgm:pt>
    <dgm:pt modelId="{DC2B55BF-2810-47F1-B7C8-23CA6E27A76E}" type="pres">
      <dgm:prSet presAssocID="{69E292C1-BC7A-4B49-AB72-ABFC1D988F3B}" presName="space" presStyleCnt="0"/>
      <dgm:spPr/>
    </dgm:pt>
    <dgm:pt modelId="{82E01677-B83F-4590-9AA1-AA28A9133879}" type="pres">
      <dgm:prSet presAssocID="{6D4C39BD-12E9-4A98-BA04-7FA07D788ED0}" presName="compositeA" presStyleCnt="0"/>
      <dgm:spPr/>
    </dgm:pt>
    <dgm:pt modelId="{8D64C780-856C-44DF-A498-4464085BE9DE}" type="pres">
      <dgm:prSet presAssocID="{6D4C39BD-12E9-4A98-BA04-7FA07D788ED0}" presName="textA" presStyleLbl="revTx" presStyleIdx="2" presStyleCnt="3">
        <dgm:presLayoutVars>
          <dgm:bulletEnabled val="1"/>
        </dgm:presLayoutVars>
      </dgm:prSet>
      <dgm:spPr/>
    </dgm:pt>
    <dgm:pt modelId="{2BDA9E10-A2FE-41C5-A6FC-314ED2C5902B}" type="pres">
      <dgm:prSet presAssocID="{6D4C39BD-12E9-4A98-BA04-7FA07D788ED0}" presName="circleA" presStyleLbl="node1" presStyleIdx="2" presStyleCnt="3"/>
      <dgm:spPr>
        <a:solidFill>
          <a:srgbClr val="254653"/>
        </a:solidFill>
      </dgm:spPr>
    </dgm:pt>
    <dgm:pt modelId="{B5A05E40-1506-4B78-BAA5-3C00B0CA8889}" type="pres">
      <dgm:prSet presAssocID="{6D4C39BD-12E9-4A98-BA04-7FA07D788ED0}" presName="spaceA" presStyleCnt="0"/>
      <dgm:spPr/>
    </dgm:pt>
  </dgm:ptLst>
  <dgm:cxnLst>
    <dgm:cxn modelId="{0540AC3A-39D7-4DC3-9AB7-2845642F514D}" srcId="{2A0E90C1-3E89-4F83-A7F6-6AC6D8A3AACE}" destId="{0054E576-942E-402F-AD9C-5B193F03D9B3}" srcOrd="0" destOrd="0" parTransId="{32255B85-6E35-45F6-8931-1A99367CA8B8}" sibTransId="{B8ACB87C-22EE-4EE7-95D4-4C12EAAFC71E}"/>
    <dgm:cxn modelId="{3CE7A74A-5557-48DA-A3A1-74A863AA3EA0}" type="presOf" srcId="{6D4C39BD-12E9-4A98-BA04-7FA07D788ED0}" destId="{8D64C780-856C-44DF-A498-4464085BE9DE}" srcOrd="0" destOrd="0" presId="urn:microsoft.com/office/officeart/2005/8/layout/hProcess11"/>
    <dgm:cxn modelId="{FB5E095F-B27D-4BD4-AE09-902FB71F3F5F}" type="presOf" srcId="{0054E576-942E-402F-AD9C-5B193F03D9B3}" destId="{7E71591D-8CD8-488E-88CD-A150DA886868}" srcOrd="0" destOrd="0" presId="urn:microsoft.com/office/officeart/2005/8/layout/hProcess11"/>
    <dgm:cxn modelId="{F1C9A792-2B1E-4176-962B-D1DEFC498E3E}" type="presOf" srcId="{CFE5BE07-A34D-4EB7-8EB8-C14D8C8BFAB0}" destId="{3227113C-A077-4F04-AF1B-51D5B6E6ED14}" srcOrd="0" destOrd="0" presId="urn:microsoft.com/office/officeart/2005/8/layout/hProcess11"/>
    <dgm:cxn modelId="{8CFE6397-02FE-4CF9-9126-BF68A1275AF5}" srcId="{2A0E90C1-3E89-4F83-A7F6-6AC6D8A3AACE}" destId="{6D4C39BD-12E9-4A98-BA04-7FA07D788ED0}" srcOrd="2" destOrd="0" parTransId="{ADE21541-ECF7-4679-B630-0617D0BE03FB}" sibTransId="{4FDC374B-3980-4B27-B4DC-4816DE53034C}"/>
    <dgm:cxn modelId="{8CECB3E5-02BB-4C39-B73A-8517A1F770B8}" srcId="{2A0E90C1-3E89-4F83-A7F6-6AC6D8A3AACE}" destId="{CFE5BE07-A34D-4EB7-8EB8-C14D8C8BFAB0}" srcOrd="1" destOrd="0" parTransId="{8B8F3C5F-B783-4533-9E4C-330E4F08468C}" sibTransId="{69E292C1-BC7A-4B49-AB72-ABFC1D988F3B}"/>
    <dgm:cxn modelId="{CAF6FEF0-C7CE-430E-9D40-4630F3AA9885}" type="presOf" srcId="{2A0E90C1-3E89-4F83-A7F6-6AC6D8A3AACE}" destId="{B7A59853-AC88-4934-AF5C-21F8428A87E8}" srcOrd="0" destOrd="0" presId="urn:microsoft.com/office/officeart/2005/8/layout/hProcess11"/>
    <dgm:cxn modelId="{E18B8738-3647-47B5-B6D0-FBFC1B99C480}" type="presParOf" srcId="{B7A59853-AC88-4934-AF5C-21F8428A87E8}" destId="{B07D6459-CD94-40BC-9805-20AAD993B6B8}" srcOrd="0" destOrd="0" presId="urn:microsoft.com/office/officeart/2005/8/layout/hProcess11"/>
    <dgm:cxn modelId="{DE9B9198-56FC-4575-8278-5EF648889067}" type="presParOf" srcId="{B7A59853-AC88-4934-AF5C-21F8428A87E8}" destId="{15AF46F4-A16A-4DC6-8EB2-F3A291647DCC}" srcOrd="1" destOrd="0" presId="urn:microsoft.com/office/officeart/2005/8/layout/hProcess11"/>
    <dgm:cxn modelId="{1176EEF6-F316-49E9-BBFD-C41ABC97D8A3}" type="presParOf" srcId="{15AF46F4-A16A-4DC6-8EB2-F3A291647DCC}" destId="{F396576C-5EF8-465E-88C4-D644DFB682C0}" srcOrd="0" destOrd="0" presId="urn:microsoft.com/office/officeart/2005/8/layout/hProcess11"/>
    <dgm:cxn modelId="{4A9692C4-0084-4805-B420-966AA2FE5D60}" type="presParOf" srcId="{F396576C-5EF8-465E-88C4-D644DFB682C0}" destId="{7E71591D-8CD8-488E-88CD-A150DA886868}" srcOrd="0" destOrd="0" presId="urn:microsoft.com/office/officeart/2005/8/layout/hProcess11"/>
    <dgm:cxn modelId="{39D97B2F-E58A-4D9B-8E21-0518F9394DB1}" type="presParOf" srcId="{F396576C-5EF8-465E-88C4-D644DFB682C0}" destId="{6B71DE28-433C-42D1-89D8-11D38BE94A89}" srcOrd="1" destOrd="0" presId="urn:microsoft.com/office/officeart/2005/8/layout/hProcess11"/>
    <dgm:cxn modelId="{F94362AF-703B-4677-9D00-B78B870BD8B8}" type="presParOf" srcId="{F396576C-5EF8-465E-88C4-D644DFB682C0}" destId="{F733AF6E-0BF0-4B64-92A9-8725638BEAEF}" srcOrd="2" destOrd="0" presId="urn:microsoft.com/office/officeart/2005/8/layout/hProcess11"/>
    <dgm:cxn modelId="{4416D8E5-5843-4172-B8A8-869308A242F6}" type="presParOf" srcId="{15AF46F4-A16A-4DC6-8EB2-F3A291647DCC}" destId="{D06B1108-CA09-410A-A660-B6656A9CD2F6}" srcOrd="1" destOrd="0" presId="urn:microsoft.com/office/officeart/2005/8/layout/hProcess11"/>
    <dgm:cxn modelId="{276F8AD3-67F8-4A40-BF02-4E5988F48722}" type="presParOf" srcId="{15AF46F4-A16A-4DC6-8EB2-F3A291647DCC}" destId="{D5D60195-9658-476F-AA88-825E8E41B403}" srcOrd="2" destOrd="0" presId="urn:microsoft.com/office/officeart/2005/8/layout/hProcess11"/>
    <dgm:cxn modelId="{1B40A169-931F-4966-B5A0-782C8A76CFC5}" type="presParOf" srcId="{D5D60195-9658-476F-AA88-825E8E41B403}" destId="{3227113C-A077-4F04-AF1B-51D5B6E6ED14}" srcOrd="0" destOrd="0" presId="urn:microsoft.com/office/officeart/2005/8/layout/hProcess11"/>
    <dgm:cxn modelId="{14C2D322-424A-43C8-8477-59EF9CCDE47C}" type="presParOf" srcId="{D5D60195-9658-476F-AA88-825E8E41B403}" destId="{3F913FB7-82FD-42AB-8395-CF39F53A369D}" srcOrd="1" destOrd="0" presId="urn:microsoft.com/office/officeart/2005/8/layout/hProcess11"/>
    <dgm:cxn modelId="{2D377555-2609-4FCD-AAC8-A60D4920CCC3}" type="presParOf" srcId="{D5D60195-9658-476F-AA88-825E8E41B403}" destId="{DABECF7F-82A1-4B05-AF5E-BEF058E72930}" srcOrd="2" destOrd="0" presId="urn:microsoft.com/office/officeart/2005/8/layout/hProcess11"/>
    <dgm:cxn modelId="{C0CC9424-C5E0-49DA-B848-9DF5BB6EDFC5}" type="presParOf" srcId="{15AF46F4-A16A-4DC6-8EB2-F3A291647DCC}" destId="{DC2B55BF-2810-47F1-B7C8-23CA6E27A76E}" srcOrd="3" destOrd="0" presId="urn:microsoft.com/office/officeart/2005/8/layout/hProcess11"/>
    <dgm:cxn modelId="{2B230375-E302-43B6-B248-1021F8BFF537}" type="presParOf" srcId="{15AF46F4-A16A-4DC6-8EB2-F3A291647DCC}" destId="{82E01677-B83F-4590-9AA1-AA28A9133879}" srcOrd="4" destOrd="0" presId="urn:microsoft.com/office/officeart/2005/8/layout/hProcess11"/>
    <dgm:cxn modelId="{39ED3B63-DD8E-49A9-80F7-F0159BBB9932}" type="presParOf" srcId="{82E01677-B83F-4590-9AA1-AA28A9133879}" destId="{8D64C780-856C-44DF-A498-4464085BE9DE}" srcOrd="0" destOrd="0" presId="urn:microsoft.com/office/officeart/2005/8/layout/hProcess11"/>
    <dgm:cxn modelId="{34394B4A-4FD7-43B2-AB22-2FF63E7E7BBD}" type="presParOf" srcId="{82E01677-B83F-4590-9AA1-AA28A9133879}" destId="{2BDA9E10-A2FE-41C5-A6FC-314ED2C5902B}" srcOrd="1" destOrd="0" presId="urn:microsoft.com/office/officeart/2005/8/layout/hProcess11"/>
    <dgm:cxn modelId="{60B0F017-1614-4E82-B8A4-CBD866C50CEF}" type="presParOf" srcId="{82E01677-B83F-4590-9AA1-AA28A9133879}" destId="{B5A05E40-1506-4B78-BAA5-3C00B0CA8889}"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E0625B-AA6D-4119-B0BC-EB8F228ABF90}">
      <dsp:nvSpPr>
        <dsp:cNvPr id="0" name=""/>
        <dsp:cNvSpPr/>
      </dsp:nvSpPr>
      <dsp:spPr>
        <a:xfrm>
          <a:off x="275992" y="1389204"/>
          <a:ext cx="1319503" cy="1319503"/>
        </a:xfrm>
        <a:prstGeom prst="ellipse">
          <a:avLst/>
        </a:prstGeom>
        <a:solidFill>
          <a:srgbClr val="254653"/>
        </a:solidFill>
        <a:ln>
          <a:noFill/>
        </a:ln>
        <a:effectLst/>
      </dsp:spPr>
      <dsp:style>
        <a:lnRef idx="0">
          <a:scrgbClr r="0" g="0" b="0"/>
        </a:lnRef>
        <a:fillRef idx="1">
          <a:scrgbClr r="0" g="0" b="0"/>
        </a:fillRef>
        <a:effectRef idx="0">
          <a:scrgbClr r="0" g="0" b="0"/>
        </a:effectRef>
        <a:fontRef idx="minor"/>
      </dsp:style>
    </dsp:sp>
    <dsp:sp modelId="{24975124-DB9C-4566-B733-9D1994E29EAA}">
      <dsp:nvSpPr>
        <dsp:cNvPr id="0" name=""/>
        <dsp:cNvSpPr/>
      </dsp:nvSpPr>
      <dsp:spPr>
        <a:xfrm>
          <a:off x="553088" y="1666300"/>
          <a:ext cx="765312" cy="7653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905121-4EF8-4D9B-A3F8-16B8D010448D}">
      <dsp:nvSpPr>
        <dsp:cNvPr id="0" name=""/>
        <dsp:cNvSpPr/>
      </dsp:nvSpPr>
      <dsp:spPr>
        <a:xfrm>
          <a:off x="1878246" y="1389204"/>
          <a:ext cx="3110258" cy="1319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pPr>
          <a:r>
            <a:rPr lang="en-US" sz="2800" kern="1200">
              <a:solidFill>
                <a:srgbClr val="254653"/>
              </a:solidFill>
              <a:latin typeface="Roboto" panose="02000000000000000000" pitchFamily="2" charset="0"/>
              <a:ea typeface="Roboto" panose="02000000000000000000" pitchFamily="2" charset="0"/>
              <a:cs typeface="Roboto" panose="02000000000000000000" pitchFamily="2" charset="0"/>
            </a:rPr>
            <a:t>£5 million provided to DTAS by Foundation Scotland</a:t>
          </a:r>
          <a:endParaRPr lang="en-GB" sz="2800" kern="1200">
            <a:solidFill>
              <a:srgbClr val="254653"/>
            </a:solidFill>
            <a:latin typeface="Roboto" panose="02000000000000000000" pitchFamily="2" charset="0"/>
            <a:ea typeface="Roboto" panose="02000000000000000000" pitchFamily="2" charset="0"/>
            <a:cs typeface="Roboto" panose="02000000000000000000" pitchFamily="2" charset="0"/>
          </a:endParaRPr>
        </a:p>
      </dsp:txBody>
      <dsp:txXfrm>
        <a:off x="1878246" y="1389204"/>
        <a:ext cx="3110258" cy="1319503"/>
      </dsp:txXfrm>
    </dsp:sp>
    <dsp:sp modelId="{47421222-B8B7-4D9F-AD10-CFEC76BA8383}">
      <dsp:nvSpPr>
        <dsp:cNvPr id="0" name=""/>
        <dsp:cNvSpPr/>
      </dsp:nvSpPr>
      <dsp:spPr>
        <a:xfrm>
          <a:off x="5530443" y="1389204"/>
          <a:ext cx="1319503" cy="1319503"/>
        </a:xfrm>
        <a:prstGeom prst="ellipse">
          <a:avLst/>
        </a:prstGeom>
        <a:solidFill>
          <a:srgbClr val="254653"/>
        </a:solidFill>
        <a:ln>
          <a:noFill/>
        </a:ln>
        <a:effectLst/>
      </dsp:spPr>
      <dsp:style>
        <a:lnRef idx="0">
          <a:scrgbClr r="0" g="0" b="0"/>
        </a:lnRef>
        <a:fillRef idx="1">
          <a:scrgbClr r="0" g="0" b="0"/>
        </a:fillRef>
        <a:effectRef idx="0">
          <a:scrgbClr r="0" g="0" b="0"/>
        </a:effectRef>
        <a:fontRef idx="minor"/>
      </dsp:style>
    </dsp:sp>
    <dsp:sp modelId="{A17935BE-3485-4B92-BA59-4FDC00D48AF1}">
      <dsp:nvSpPr>
        <dsp:cNvPr id="0" name=""/>
        <dsp:cNvSpPr/>
      </dsp:nvSpPr>
      <dsp:spPr>
        <a:xfrm>
          <a:off x="5807539" y="1666300"/>
          <a:ext cx="765312" cy="765312"/>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FD0411F-44E4-41BF-828F-82AE4983EEDB}">
      <dsp:nvSpPr>
        <dsp:cNvPr id="0" name=""/>
        <dsp:cNvSpPr/>
      </dsp:nvSpPr>
      <dsp:spPr>
        <a:xfrm>
          <a:off x="7132698" y="1389204"/>
          <a:ext cx="3110258" cy="1319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pPr>
          <a:r>
            <a:rPr lang="en-US" sz="2800" kern="1200">
              <a:solidFill>
                <a:srgbClr val="254653"/>
              </a:solidFill>
              <a:latin typeface="Roboto" panose="02000000000000000000" pitchFamily="2" charset="0"/>
              <a:ea typeface="Roboto" panose="02000000000000000000" pitchFamily="2" charset="0"/>
              <a:cs typeface="Roboto" panose="02000000000000000000" pitchFamily="2" charset="0"/>
            </a:rPr>
            <a:t>On-track for Programme to open at the end of October</a:t>
          </a:r>
          <a:endParaRPr lang="en-GB" sz="2800" kern="1200">
            <a:solidFill>
              <a:srgbClr val="254653"/>
            </a:solidFill>
            <a:latin typeface="Roboto" panose="02000000000000000000" pitchFamily="2" charset="0"/>
            <a:ea typeface="Roboto" panose="02000000000000000000" pitchFamily="2" charset="0"/>
            <a:cs typeface="Roboto" panose="02000000000000000000" pitchFamily="2" charset="0"/>
          </a:endParaRPr>
        </a:p>
      </dsp:txBody>
      <dsp:txXfrm>
        <a:off x="7132698" y="1389204"/>
        <a:ext cx="3110258" cy="1319503"/>
      </dsp:txXfrm>
    </dsp:sp>
    <dsp:sp modelId="{4FA7D3A5-80C1-4CEE-90BC-1DA8B0D9F9B3}">
      <dsp:nvSpPr>
        <dsp:cNvPr id="0" name=""/>
        <dsp:cNvSpPr/>
      </dsp:nvSpPr>
      <dsp:spPr>
        <a:xfrm>
          <a:off x="10784895" y="1389204"/>
          <a:ext cx="1319503" cy="1319503"/>
        </a:xfrm>
        <a:prstGeom prst="ellipse">
          <a:avLst/>
        </a:prstGeom>
        <a:solidFill>
          <a:srgbClr val="254653"/>
        </a:solidFill>
        <a:ln>
          <a:noFill/>
        </a:ln>
        <a:effectLst/>
      </dsp:spPr>
      <dsp:style>
        <a:lnRef idx="0">
          <a:scrgbClr r="0" g="0" b="0"/>
        </a:lnRef>
        <a:fillRef idx="1">
          <a:scrgbClr r="0" g="0" b="0"/>
        </a:fillRef>
        <a:effectRef idx="0">
          <a:scrgbClr r="0" g="0" b="0"/>
        </a:effectRef>
        <a:fontRef idx="minor"/>
      </dsp:style>
    </dsp:sp>
    <dsp:sp modelId="{9B7FB38C-CC9A-48B9-9BDF-3DCD5D402F1E}">
      <dsp:nvSpPr>
        <dsp:cNvPr id="0" name=""/>
        <dsp:cNvSpPr/>
      </dsp:nvSpPr>
      <dsp:spPr>
        <a:xfrm>
          <a:off x="11061990" y="1666300"/>
          <a:ext cx="765312" cy="765312"/>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D7C365C-CE34-4B6F-AC41-C6918BDF3B0A}">
      <dsp:nvSpPr>
        <dsp:cNvPr id="0" name=""/>
        <dsp:cNvSpPr/>
      </dsp:nvSpPr>
      <dsp:spPr>
        <a:xfrm>
          <a:off x="12387149" y="1389204"/>
          <a:ext cx="3110258" cy="1319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pPr>
          <a:r>
            <a:rPr lang="en-US" sz="2800" kern="1200">
              <a:solidFill>
                <a:srgbClr val="254653"/>
              </a:solidFill>
              <a:latin typeface="Roboto" panose="02000000000000000000" pitchFamily="2" charset="0"/>
              <a:ea typeface="Roboto" panose="02000000000000000000" pitchFamily="2" charset="0"/>
              <a:cs typeface="Roboto" panose="02000000000000000000" pitchFamily="2" charset="0"/>
            </a:rPr>
            <a:t>Open for two years</a:t>
          </a:r>
          <a:endParaRPr lang="en-GB" sz="2800" kern="1200">
            <a:solidFill>
              <a:srgbClr val="254653"/>
            </a:solidFill>
            <a:latin typeface="Roboto" panose="02000000000000000000" pitchFamily="2" charset="0"/>
            <a:ea typeface="Roboto" panose="02000000000000000000" pitchFamily="2" charset="0"/>
            <a:cs typeface="Roboto" panose="02000000000000000000" pitchFamily="2" charset="0"/>
          </a:endParaRPr>
        </a:p>
      </dsp:txBody>
      <dsp:txXfrm>
        <a:off x="12387149" y="1389204"/>
        <a:ext cx="3110258" cy="1319503"/>
      </dsp:txXfrm>
    </dsp:sp>
    <dsp:sp modelId="{EA32797A-6936-4F91-93C3-12325EE95536}">
      <dsp:nvSpPr>
        <dsp:cNvPr id="0" name=""/>
        <dsp:cNvSpPr/>
      </dsp:nvSpPr>
      <dsp:spPr>
        <a:xfrm>
          <a:off x="275992" y="3818299"/>
          <a:ext cx="1319503" cy="1319503"/>
        </a:xfrm>
        <a:prstGeom prst="ellipse">
          <a:avLst/>
        </a:prstGeom>
        <a:solidFill>
          <a:srgbClr val="254653"/>
        </a:solidFill>
        <a:ln>
          <a:noFill/>
        </a:ln>
        <a:effectLst/>
      </dsp:spPr>
      <dsp:style>
        <a:lnRef idx="0">
          <a:scrgbClr r="0" g="0" b="0"/>
        </a:lnRef>
        <a:fillRef idx="1">
          <a:scrgbClr r="0" g="0" b="0"/>
        </a:fillRef>
        <a:effectRef idx="0">
          <a:scrgbClr r="0" g="0" b="0"/>
        </a:effectRef>
        <a:fontRef idx="minor"/>
      </dsp:style>
    </dsp:sp>
    <dsp:sp modelId="{22645D04-C3E6-4FD4-9005-0F2BF20060CB}">
      <dsp:nvSpPr>
        <dsp:cNvPr id="0" name=""/>
        <dsp:cNvSpPr/>
      </dsp:nvSpPr>
      <dsp:spPr>
        <a:xfrm>
          <a:off x="553088" y="4095394"/>
          <a:ext cx="765312" cy="76531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90ED494-CB76-4D59-B2CC-B7811DEEFAB2}">
      <dsp:nvSpPr>
        <dsp:cNvPr id="0" name=""/>
        <dsp:cNvSpPr/>
      </dsp:nvSpPr>
      <dsp:spPr>
        <a:xfrm>
          <a:off x="1878246" y="3818299"/>
          <a:ext cx="3110258" cy="1319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pPr>
          <a:r>
            <a:rPr lang="en-US" sz="2800" kern="1200">
              <a:solidFill>
                <a:srgbClr val="254653"/>
              </a:solidFill>
              <a:latin typeface="Roboto" panose="02000000000000000000" pitchFamily="2" charset="0"/>
              <a:ea typeface="Roboto" panose="02000000000000000000" pitchFamily="2" charset="0"/>
              <a:cs typeface="Roboto" panose="02000000000000000000" pitchFamily="2" charset="0"/>
            </a:rPr>
            <a:t>Grant funding will be available throughout that two-year period</a:t>
          </a:r>
          <a:endParaRPr lang="en-GB" sz="2800" kern="1200">
            <a:solidFill>
              <a:srgbClr val="254653"/>
            </a:solidFill>
            <a:latin typeface="Roboto" panose="02000000000000000000" pitchFamily="2" charset="0"/>
            <a:ea typeface="Roboto" panose="02000000000000000000" pitchFamily="2" charset="0"/>
            <a:cs typeface="Roboto" panose="02000000000000000000" pitchFamily="2" charset="0"/>
          </a:endParaRPr>
        </a:p>
      </dsp:txBody>
      <dsp:txXfrm>
        <a:off x="1878246" y="3818299"/>
        <a:ext cx="3110258" cy="1319503"/>
      </dsp:txXfrm>
    </dsp:sp>
    <dsp:sp modelId="{8B22443C-34DD-4556-8662-6D9D1C9932DD}">
      <dsp:nvSpPr>
        <dsp:cNvPr id="0" name=""/>
        <dsp:cNvSpPr/>
      </dsp:nvSpPr>
      <dsp:spPr>
        <a:xfrm>
          <a:off x="5530443" y="3818299"/>
          <a:ext cx="1319503" cy="1319503"/>
        </a:xfrm>
        <a:prstGeom prst="ellipse">
          <a:avLst/>
        </a:prstGeom>
        <a:solidFill>
          <a:srgbClr val="254653"/>
        </a:solidFill>
        <a:ln>
          <a:noFill/>
        </a:ln>
        <a:effectLst/>
      </dsp:spPr>
      <dsp:style>
        <a:lnRef idx="0">
          <a:scrgbClr r="0" g="0" b="0"/>
        </a:lnRef>
        <a:fillRef idx="1">
          <a:scrgbClr r="0" g="0" b="0"/>
        </a:fillRef>
        <a:effectRef idx="0">
          <a:scrgbClr r="0" g="0" b="0"/>
        </a:effectRef>
        <a:fontRef idx="minor"/>
      </dsp:style>
    </dsp:sp>
    <dsp:sp modelId="{14C676CF-694F-4F13-959E-6F02575E9624}">
      <dsp:nvSpPr>
        <dsp:cNvPr id="0" name=""/>
        <dsp:cNvSpPr/>
      </dsp:nvSpPr>
      <dsp:spPr>
        <a:xfrm>
          <a:off x="5807539" y="4095394"/>
          <a:ext cx="765312" cy="76531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505F572-88BA-4A6C-B82E-07E154F375DD}">
      <dsp:nvSpPr>
        <dsp:cNvPr id="0" name=""/>
        <dsp:cNvSpPr/>
      </dsp:nvSpPr>
      <dsp:spPr>
        <a:xfrm>
          <a:off x="7132698" y="3818299"/>
          <a:ext cx="3110258" cy="1319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pPr>
          <a:r>
            <a:rPr lang="en-US" sz="2800" kern="1200">
              <a:solidFill>
                <a:srgbClr val="254653"/>
              </a:solidFill>
              <a:latin typeface="Roboto" panose="02000000000000000000" pitchFamily="2" charset="0"/>
              <a:ea typeface="Roboto" panose="02000000000000000000" pitchFamily="2" charset="0"/>
              <a:cs typeface="Roboto" panose="02000000000000000000" pitchFamily="2" charset="0"/>
            </a:rPr>
            <a:t>Small grants up to £25,000 </a:t>
          </a:r>
          <a:endParaRPr lang="en-GB" sz="2800" kern="1200">
            <a:solidFill>
              <a:srgbClr val="254653"/>
            </a:solidFill>
            <a:latin typeface="Roboto" panose="02000000000000000000" pitchFamily="2" charset="0"/>
            <a:ea typeface="Roboto" panose="02000000000000000000" pitchFamily="2" charset="0"/>
            <a:cs typeface="Roboto" panose="02000000000000000000" pitchFamily="2" charset="0"/>
          </a:endParaRPr>
        </a:p>
      </dsp:txBody>
      <dsp:txXfrm>
        <a:off x="7132698" y="3818299"/>
        <a:ext cx="3110258" cy="1319503"/>
      </dsp:txXfrm>
    </dsp:sp>
    <dsp:sp modelId="{73CDCAED-97FA-4F01-80F4-9D482B314E2E}">
      <dsp:nvSpPr>
        <dsp:cNvPr id="0" name=""/>
        <dsp:cNvSpPr/>
      </dsp:nvSpPr>
      <dsp:spPr>
        <a:xfrm>
          <a:off x="10784895" y="3818299"/>
          <a:ext cx="1319503" cy="1319503"/>
        </a:xfrm>
        <a:prstGeom prst="ellipse">
          <a:avLst/>
        </a:prstGeom>
        <a:solidFill>
          <a:srgbClr val="254653"/>
        </a:solidFill>
        <a:ln>
          <a:noFill/>
        </a:ln>
        <a:effectLst/>
      </dsp:spPr>
      <dsp:style>
        <a:lnRef idx="0">
          <a:scrgbClr r="0" g="0" b="0"/>
        </a:lnRef>
        <a:fillRef idx="1">
          <a:scrgbClr r="0" g="0" b="0"/>
        </a:fillRef>
        <a:effectRef idx="0">
          <a:scrgbClr r="0" g="0" b="0"/>
        </a:effectRef>
        <a:fontRef idx="minor"/>
      </dsp:style>
    </dsp:sp>
    <dsp:sp modelId="{AB45CDDE-A0F4-4010-8397-BC1C53C3A623}">
      <dsp:nvSpPr>
        <dsp:cNvPr id="0" name=""/>
        <dsp:cNvSpPr/>
      </dsp:nvSpPr>
      <dsp:spPr>
        <a:xfrm>
          <a:off x="11061990" y="4095394"/>
          <a:ext cx="765312" cy="765312"/>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1A3390-ED26-475E-8D67-B86F718FF359}">
      <dsp:nvSpPr>
        <dsp:cNvPr id="0" name=""/>
        <dsp:cNvSpPr/>
      </dsp:nvSpPr>
      <dsp:spPr>
        <a:xfrm>
          <a:off x="12387149" y="3818299"/>
          <a:ext cx="3110258" cy="1319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pPr>
          <a:r>
            <a:rPr lang="en-US" sz="2800" kern="1200">
              <a:solidFill>
                <a:srgbClr val="254653"/>
              </a:solidFill>
              <a:latin typeface="Roboto" panose="02000000000000000000" pitchFamily="2" charset="0"/>
              <a:ea typeface="Roboto" panose="02000000000000000000" pitchFamily="2" charset="0"/>
              <a:cs typeface="Roboto" panose="02000000000000000000" pitchFamily="2" charset="0"/>
            </a:rPr>
            <a:t>Large grants up to £100,000 </a:t>
          </a:r>
          <a:endParaRPr lang="en-GB" sz="2800" kern="1200">
            <a:solidFill>
              <a:srgbClr val="254653"/>
            </a:solidFill>
            <a:latin typeface="Roboto" panose="02000000000000000000" pitchFamily="2" charset="0"/>
            <a:ea typeface="Roboto" panose="02000000000000000000" pitchFamily="2" charset="0"/>
            <a:cs typeface="Roboto" panose="02000000000000000000" pitchFamily="2" charset="0"/>
          </a:endParaRPr>
        </a:p>
      </dsp:txBody>
      <dsp:txXfrm>
        <a:off x="12387149" y="3818299"/>
        <a:ext cx="3110258" cy="13195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07A99A-DCB5-442A-A302-A6B2C19428BB}">
      <dsp:nvSpPr>
        <dsp:cNvPr id="0" name=""/>
        <dsp:cNvSpPr/>
      </dsp:nvSpPr>
      <dsp:spPr>
        <a:xfrm>
          <a:off x="0" y="0"/>
          <a:ext cx="15544800" cy="3132318"/>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t" anchorCtr="0">
          <a:noAutofit/>
        </a:bodyPr>
        <a:lstStyle/>
        <a:p>
          <a:pPr marL="0" lvl="0" indent="0" algn="l" defTabSz="2044700">
            <a:lnSpc>
              <a:spcPct val="90000"/>
            </a:lnSpc>
            <a:spcBef>
              <a:spcPct val="0"/>
            </a:spcBef>
            <a:spcAft>
              <a:spcPct val="35000"/>
            </a:spcAft>
            <a:buNone/>
          </a:pPr>
          <a:r>
            <a:rPr lang="en-US" sz="4600" b="1" kern="1200">
              <a:solidFill>
                <a:srgbClr val="254653"/>
              </a:solidFill>
              <a:latin typeface="Roboto" panose="02000000000000000000" pitchFamily="2" charset="0"/>
              <a:ea typeface="Roboto" panose="02000000000000000000" pitchFamily="2" charset="0"/>
              <a:cs typeface="Roboto" panose="02000000000000000000" pitchFamily="2" charset="0"/>
            </a:rPr>
            <a:t>Grant Funding  </a:t>
          </a:r>
          <a:endParaRPr lang="en-GB" sz="4600" kern="1200">
            <a:solidFill>
              <a:srgbClr val="254653"/>
            </a:solidFill>
            <a:latin typeface="Roboto" panose="02000000000000000000" pitchFamily="2" charset="0"/>
            <a:ea typeface="Roboto" panose="02000000000000000000" pitchFamily="2" charset="0"/>
            <a:cs typeface="Roboto" panose="02000000000000000000" pitchFamily="2" charset="0"/>
          </a:endParaRPr>
        </a:p>
        <a:p>
          <a:pPr marL="285750" lvl="1" indent="-285750" algn="l" defTabSz="1600200">
            <a:lnSpc>
              <a:spcPct val="90000"/>
            </a:lnSpc>
            <a:spcBef>
              <a:spcPct val="0"/>
            </a:spcBef>
            <a:spcAft>
              <a:spcPct val="15000"/>
            </a:spcAft>
            <a:buChar char="•"/>
          </a:pPr>
          <a:r>
            <a:rPr lang="en-US" sz="3600" kern="1200">
              <a:solidFill>
                <a:srgbClr val="254653"/>
              </a:solidFill>
              <a:latin typeface="Roboto" panose="02000000000000000000" pitchFamily="2" charset="0"/>
              <a:ea typeface="Roboto" panose="02000000000000000000" pitchFamily="2" charset="0"/>
              <a:cs typeface="Roboto" panose="02000000000000000000" pitchFamily="2" charset="0"/>
            </a:rPr>
            <a:t>Up to £100,000 per member over lifetime of </a:t>
          </a:r>
          <a:r>
            <a:rPr lang="en-US" sz="3600" kern="1200" err="1">
              <a:solidFill>
                <a:srgbClr val="254653"/>
              </a:solidFill>
              <a:latin typeface="Roboto" panose="02000000000000000000" pitchFamily="2" charset="0"/>
              <a:ea typeface="Roboto" panose="02000000000000000000" pitchFamily="2" charset="0"/>
              <a:cs typeface="Roboto" panose="02000000000000000000" pitchFamily="2" charset="0"/>
            </a:rPr>
            <a:t>programme</a:t>
          </a:r>
          <a:endParaRPr lang="en-GB" sz="3600" kern="1200">
            <a:solidFill>
              <a:srgbClr val="254653"/>
            </a:solidFill>
            <a:latin typeface="Roboto" panose="02000000000000000000" pitchFamily="2" charset="0"/>
            <a:ea typeface="Roboto" panose="02000000000000000000" pitchFamily="2" charset="0"/>
            <a:cs typeface="Roboto" panose="02000000000000000000" pitchFamily="2" charset="0"/>
          </a:endParaRPr>
        </a:p>
        <a:p>
          <a:pPr marL="285750" lvl="1" indent="-285750" algn="l" defTabSz="1600200">
            <a:lnSpc>
              <a:spcPct val="90000"/>
            </a:lnSpc>
            <a:spcBef>
              <a:spcPct val="0"/>
            </a:spcBef>
            <a:spcAft>
              <a:spcPct val="15000"/>
            </a:spcAft>
            <a:buChar char="•"/>
          </a:pPr>
          <a:r>
            <a:rPr lang="en-US" sz="3600" kern="1200">
              <a:solidFill>
                <a:srgbClr val="254653"/>
              </a:solidFill>
              <a:latin typeface="Roboto" panose="02000000000000000000" pitchFamily="2" charset="0"/>
              <a:ea typeface="Roboto" panose="02000000000000000000" pitchFamily="2" charset="0"/>
              <a:cs typeface="Roboto" panose="02000000000000000000" pitchFamily="2" charset="0"/>
            </a:rPr>
            <a:t>Capital or revenue or a combination of two</a:t>
          </a:r>
          <a:endParaRPr lang="en-GB" sz="3600" kern="1200">
            <a:solidFill>
              <a:srgbClr val="254653"/>
            </a:solidFill>
            <a:latin typeface="Roboto" panose="02000000000000000000" pitchFamily="2" charset="0"/>
            <a:ea typeface="Roboto" panose="02000000000000000000" pitchFamily="2" charset="0"/>
            <a:cs typeface="Roboto" panose="02000000000000000000" pitchFamily="2" charset="0"/>
          </a:endParaRPr>
        </a:p>
        <a:p>
          <a:pPr marL="285750" lvl="1" indent="-285750" algn="l" defTabSz="1600200">
            <a:lnSpc>
              <a:spcPct val="90000"/>
            </a:lnSpc>
            <a:spcBef>
              <a:spcPct val="0"/>
            </a:spcBef>
            <a:spcAft>
              <a:spcPct val="15000"/>
            </a:spcAft>
            <a:buChar char="•"/>
          </a:pPr>
          <a:r>
            <a:rPr lang="en-US" sz="3600" kern="1200">
              <a:solidFill>
                <a:srgbClr val="254653"/>
              </a:solidFill>
              <a:latin typeface="Roboto" panose="02000000000000000000" pitchFamily="2" charset="0"/>
              <a:ea typeface="Roboto" panose="02000000000000000000" pitchFamily="2" charset="0"/>
              <a:cs typeface="Roboto" panose="02000000000000000000" pitchFamily="2" charset="0"/>
            </a:rPr>
            <a:t>Up to three applications per member  </a:t>
          </a:r>
          <a:endParaRPr lang="en-GB" sz="3600" kern="1200">
            <a:solidFill>
              <a:srgbClr val="254653"/>
            </a:solidFill>
            <a:latin typeface="Roboto" panose="02000000000000000000" pitchFamily="2" charset="0"/>
            <a:ea typeface="Roboto" panose="02000000000000000000" pitchFamily="2" charset="0"/>
            <a:cs typeface="Roboto" panose="02000000000000000000" pitchFamily="2" charset="0"/>
          </a:endParaRPr>
        </a:p>
      </dsp:txBody>
      <dsp:txXfrm>
        <a:off x="3422191" y="0"/>
        <a:ext cx="12122608" cy="3132318"/>
      </dsp:txXfrm>
    </dsp:sp>
    <dsp:sp modelId="{37D7ACBE-CD0D-42D3-B2E5-A883A6764168}">
      <dsp:nvSpPr>
        <dsp:cNvPr id="0" name=""/>
        <dsp:cNvSpPr/>
      </dsp:nvSpPr>
      <dsp:spPr>
        <a:xfrm>
          <a:off x="313231" y="313231"/>
          <a:ext cx="3108960" cy="2505855"/>
        </a:xfrm>
        <a:prstGeom prst="roundRect">
          <a:avLst>
            <a:gd name="adj" fmla="val 10000"/>
          </a:avLst>
        </a:prstGeom>
        <a:blipFill>
          <a:blip xmlns:r="http://schemas.openxmlformats.org/officeDocument/2006/relationships" r:embed="rId1"/>
          <a:stretch>
            <a:fillRect l="-7000" r="-7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73BE842-D5EE-4C38-AE8E-656AA51BDEEA}">
      <dsp:nvSpPr>
        <dsp:cNvPr id="0" name=""/>
        <dsp:cNvSpPr/>
      </dsp:nvSpPr>
      <dsp:spPr>
        <a:xfrm>
          <a:off x="0" y="3445550"/>
          <a:ext cx="15544800" cy="3132318"/>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t" anchorCtr="0">
          <a:noAutofit/>
        </a:bodyPr>
        <a:lstStyle/>
        <a:p>
          <a:pPr marL="0" lvl="0" indent="0" algn="l" defTabSz="2044700">
            <a:lnSpc>
              <a:spcPct val="90000"/>
            </a:lnSpc>
            <a:spcBef>
              <a:spcPct val="0"/>
            </a:spcBef>
            <a:spcAft>
              <a:spcPct val="35000"/>
            </a:spcAft>
            <a:buNone/>
          </a:pPr>
          <a:r>
            <a:rPr lang="en-US" sz="4600" b="1" kern="1200">
              <a:solidFill>
                <a:srgbClr val="254653"/>
              </a:solidFill>
              <a:latin typeface="Roboto" panose="02000000000000000000" pitchFamily="2" charset="0"/>
              <a:ea typeface="Roboto" panose="02000000000000000000" pitchFamily="2" charset="0"/>
              <a:cs typeface="Roboto" panose="02000000000000000000" pitchFamily="2" charset="0"/>
            </a:rPr>
            <a:t>Direct Support</a:t>
          </a:r>
          <a:endParaRPr lang="en-GB" sz="4600" kern="1200">
            <a:solidFill>
              <a:srgbClr val="254653"/>
            </a:solidFill>
            <a:latin typeface="Roboto" panose="02000000000000000000" pitchFamily="2" charset="0"/>
            <a:ea typeface="Roboto" panose="02000000000000000000" pitchFamily="2" charset="0"/>
            <a:cs typeface="Roboto" panose="02000000000000000000" pitchFamily="2" charset="0"/>
          </a:endParaRPr>
        </a:p>
        <a:p>
          <a:pPr marL="285750" lvl="1" indent="-285750" algn="l" defTabSz="1600200">
            <a:lnSpc>
              <a:spcPct val="90000"/>
            </a:lnSpc>
            <a:spcBef>
              <a:spcPct val="0"/>
            </a:spcBef>
            <a:spcAft>
              <a:spcPct val="15000"/>
            </a:spcAft>
            <a:buChar char="•"/>
          </a:pPr>
          <a:r>
            <a:rPr lang="en-US" sz="3600" kern="1200">
              <a:solidFill>
                <a:srgbClr val="254653"/>
              </a:solidFill>
              <a:latin typeface="Roboto" panose="02000000000000000000" pitchFamily="2" charset="0"/>
              <a:ea typeface="Roboto" panose="02000000000000000000" pitchFamily="2" charset="0"/>
              <a:cs typeface="Roboto" panose="02000000000000000000" pitchFamily="2" charset="0"/>
            </a:rPr>
            <a:t>Access to specialist advice and support</a:t>
          </a:r>
          <a:endParaRPr lang="en-GB" sz="3600" kern="1200">
            <a:solidFill>
              <a:srgbClr val="254653"/>
            </a:solidFill>
            <a:latin typeface="Roboto" panose="02000000000000000000" pitchFamily="2" charset="0"/>
            <a:ea typeface="Roboto" panose="02000000000000000000" pitchFamily="2" charset="0"/>
            <a:cs typeface="Roboto" panose="02000000000000000000" pitchFamily="2" charset="0"/>
          </a:endParaRPr>
        </a:p>
        <a:p>
          <a:pPr marL="285750" lvl="1" indent="-285750" algn="l" defTabSz="1600200">
            <a:lnSpc>
              <a:spcPct val="90000"/>
            </a:lnSpc>
            <a:spcBef>
              <a:spcPct val="0"/>
            </a:spcBef>
            <a:spcAft>
              <a:spcPct val="15000"/>
            </a:spcAft>
            <a:buChar char="•"/>
          </a:pPr>
          <a:r>
            <a:rPr lang="en-US" sz="3600" kern="1200">
              <a:solidFill>
                <a:srgbClr val="254653"/>
              </a:solidFill>
              <a:latin typeface="Roboto" panose="02000000000000000000" pitchFamily="2" charset="0"/>
              <a:ea typeface="Roboto" panose="02000000000000000000" pitchFamily="2" charset="0"/>
              <a:cs typeface="Roboto" panose="02000000000000000000" pitchFamily="2" charset="0"/>
            </a:rPr>
            <a:t>One-to-one support from DTAS and other intermediaries</a:t>
          </a:r>
          <a:endParaRPr lang="en-GB" sz="3600" kern="1200">
            <a:solidFill>
              <a:srgbClr val="254653"/>
            </a:solidFill>
            <a:latin typeface="Roboto" panose="02000000000000000000" pitchFamily="2" charset="0"/>
            <a:ea typeface="Roboto" panose="02000000000000000000" pitchFamily="2" charset="0"/>
            <a:cs typeface="Roboto" panose="02000000000000000000" pitchFamily="2" charset="0"/>
          </a:endParaRPr>
        </a:p>
        <a:p>
          <a:pPr marL="285750" lvl="1" indent="-285750" algn="l" defTabSz="1600200">
            <a:lnSpc>
              <a:spcPct val="90000"/>
            </a:lnSpc>
            <a:spcBef>
              <a:spcPct val="0"/>
            </a:spcBef>
            <a:spcAft>
              <a:spcPct val="15000"/>
            </a:spcAft>
            <a:buChar char="•"/>
          </a:pPr>
          <a:r>
            <a:rPr lang="en-US" sz="3600" kern="1200">
              <a:solidFill>
                <a:srgbClr val="254653"/>
              </a:solidFill>
              <a:latin typeface="Roboto" panose="02000000000000000000" pitchFamily="2" charset="0"/>
              <a:ea typeface="Roboto" panose="02000000000000000000" pitchFamily="2" charset="0"/>
              <a:cs typeface="Roboto" panose="02000000000000000000" pitchFamily="2" charset="0"/>
            </a:rPr>
            <a:t>Training and resources</a:t>
          </a:r>
          <a:endParaRPr lang="en-GB" sz="3600" kern="1200">
            <a:solidFill>
              <a:srgbClr val="254653"/>
            </a:solidFill>
            <a:latin typeface="Roboto" panose="02000000000000000000" pitchFamily="2" charset="0"/>
            <a:ea typeface="Roboto" panose="02000000000000000000" pitchFamily="2" charset="0"/>
            <a:cs typeface="Roboto" panose="02000000000000000000" pitchFamily="2" charset="0"/>
          </a:endParaRPr>
        </a:p>
      </dsp:txBody>
      <dsp:txXfrm>
        <a:off x="3422191" y="3445550"/>
        <a:ext cx="12122608" cy="3132318"/>
      </dsp:txXfrm>
    </dsp:sp>
    <dsp:sp modelId="{86AA80A5-7D00-4136-A401-69FC078E6C87}">
      <dsp:nvSpPr>
        <dsp:cNvPr id="0" name=""/>
        <dsp:cNvSpPr/>
      </dsp:nvSpPr>
      <dsp:spPr>
        <a:xfrm>
          <a:off x="313231" y="3758782"/>
          <a:ext cx="3108960" cy="2505855"/>
        </a:xfrm>
        <a:prstGeom prst="roundRect">
          <a:avLst>
            <a:gd name="adj" fmla="val 10000"/>
          </a:avLst>
        </a:prstGeom>
        <a:blipFill>
          <a:blip xmlns:r="http://schemas.openxmlformats.org/officeDocument/2006/relationships" r:embed="rId2"/>
          <a:srcRect/>
          <a:stretch>
            <a:fillRect l="-1000" r="-1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86D25F-7FEB-4ADE-BC58-2240C56F5A37}">
      <dsp:nvSpPr>
        <dsp:cNvPr id="0" name=""/>
        <dsp:cNvSpPr/>
      </dsp:nvSpPr>
      <dsp:spPr>
        <a:xfrm>
          <a:off x="0" y="42448"/>
          <a:ext cx="15647014" cy="123317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b="1" kern="1200"/>
            <a:t>Purpose: </a:t>
          </a:r>
          <a:r>
            <a:rPr lang="en-GB" sz="3100" kern="1200"/>
            <a:t>Improved clarity and confidence in articulating and implementing the organisation’s purpose and strategic direction</a:t>
          </a:r>
        </a:p>
      </dsp:txBody>
      <dsp:txXfrm>
        <a:off x="60199" y="102647"/>
        <a:ext cx="15526616" cy="1112781"/>
      </dsp:txXfrm>
    </dsp:sp>
    <dsp:sp modelId="{7A78D829-9D9F-4BC2-960D-E986ABF22449}">
      <dsp:nvSpPr>
        <dsp:cNvPr id="0" name=""/>
        <dsp:cNvSpPr/>
      </dsp:nvSpPr>
      <dsp:spPr>
        <a:xfrm>
          <a:off x="0" y="1364908"/>
          <a:ext cx="15647014" cy="123317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b="1" kern="1200"/>
            <a:t>Governance and Leadership:</a:t>
          </a:r>
          <a:r>
            <a:rPr lang="en-GB" sz="3100" kern="1200"/>
            <a:t> Strengthened leadership capacity, more effective governance practices, and enhanced decision-making processes</a:t>
          </a:r>
        </a:p>
      </dsp:txBody>
      <dsp:txXfrm>
        <a:off x="60199" y="1425107"/>
        <a:ext cx="15526616" cy="1112781"/>
      </dsp:txXfrm>
    </dsp:sp>
    <dsp:sp modelId="{E32D7750-6E8F-417C-92BA-89C084811742}">
      <dsp:nvSpPr>
        <dsp:cNvPr id="0" name=""/>
        <dsp:cNvSpPr/>
      </dsp:nvSpPr>
      <dsp:spPr>
        <a:xfrm>
          <a:off x="0" y="2687368"/>
          <a:ext cx="15647014" cy="123317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b="1" kern="1200"/>
            <a:t>Finance, Funding and Enterprise: </a:t>
          </a:r>
          <a:r>
            <a:rPr lang="en-GB" sz="3100" kern="1200"/>
            <a:t>Income diversification, increased confidence in financial management, and a more enterprising approach</a:t>
          </a:r>
        </a:p>
      </dsp:txBody>
      <dsp:txXfrm>
        <a:off x="60199" y="2747567"/>
        <a:ext cx="15526616" cy="1112781"/>
      </dsp:txXfrm>
    </dsp:sp>
    <dsp:sp modelId="{119E174C-8F67-4531-B233-ECDE0690F2F7}">
      <dsp:nvSpPr>
        <dsp:cNvPr id="0" name=""/>
        <dsp:cNvSpPr/>
      </dsp:nvSpPr>
      <dsp:spPr>
        <a:xfrm>
          <a:off x="0" y="4009828"/>
          <a:ext cx="15647014" cy="123317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b="1" kern="1200"/>
            <a:t>People and Operations: </a:t>
          </a:r>
          <a:r>
            <a:rPr lang="en-GB" sz="3100" kern="1200"/>
            <a:t>Improved skills, knowledge and wellbeing, internal procedures are better defined and utilised</a:t>
          </a:r>
        </a:p>
      </dsp:txBody>
      <dsp:txXfrm>
        <a:off x="60199" y="4070027"/>
        <a:ext cx="15526616" cy="1112781"/>
      </dsp:txXfrm>
    </dsp:sp>
    <dsp:sp modelId="{4F1290AC-2097-4F92-BCDD-4176453D0B86}">
      <dsp:nvSpPr>
        <dsp:cNvPr id="0" name=""/>
        <dsp:cNvSpPr/>
      </dsp:nvSpPr>
      <dsp:spPr>
        <a:xfrm>
          <a:off x="0" y="5332288"/>
          <a:ext cx="15647014" cy="123317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b="1" kern="1200"/>
            <a:t>Communications, Engagement and Impact: </a:t>
          </a:r>
          <a:r>
            <a:rPr lang="en-GB" sz="3100" kern="1200"/>
            <a:t>Stronger communication, improved community engagement and clearer articulation of impact through effective evaluation</a:t>
          </a:r>
        </a:p>
      </dsp:txBody>
      <dsp:txXfrm>
        <a:off x="60199" y="5392487"/>
        <a:ext cx="15526616" cy="1112781"/>
      </dsp:txXfrm>
    </dsp:sp>
    <dsp:sp modelId="{CDC3AB6E-A7C9-4831-97D8-1A9E178CD509}">
      <dsp:nvSpPr>
        <dsp:cNvPr id="0" name=""/>
        <dsp:cNvSpPr/>
      </dsp:nvSpPr>
      <dsp:spPr>
        <a:xfrm>
          <a:off x="0" y="6654747"/>
          <a:ext cx="15647014" cy="123317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b="1" kern="1200"/>
            <a:t>Assets: </a:t>
          </a:r>
          <a:r>
            <a:rPr lang="en-GB" sz="3100" kern="1200"/>
            <a:t>Increased knowledge, confidence, and control in the effective management and development of  physical assets </a:t>
          </a:r>
        </a:p>
      </dsp:txBody>
      <dsp:txXfrm>
        <a:off x="60199" y="6714946"/>
        <a:ext cx="15526616" cy="11127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9AF033-BCDD-48AE-A1DB-DB0C983DF06E}">
      <dsp:nvSpPr>
        <dsp:cNvPr id="0" name=""/>
        <dsp:cNvSpPr/>
      </dsp:nvSpPr>
      <dsp:spPr>
        <a:xfrm>
          <a:off x="145018" y="2954"/>
          <a:ext cx="4743301" cy="2845980"/>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Improving your governance and leadership</a:t>
          </a:r>
          <a:endParaRPr lang="en-GB" sz="3700" kern="1200"/>
        </a:p>
      </dsp:txBody>
      <dsp:txXfrm>
        <a:off x="145018" y="2954"/>
        <a:ext cx="4743301" cy="2845980"/>
      </dsp:txXfrm>
    </dsp:sp>
    <dsp:sp modelId="{C04F5D88-96FC-428E-AE6D-64A3F2CFF6C4}">
      <dsp:nvSpPr>
        <dsp:cNvPr id="0" name=""/>
        <dsp:cNvSpPr/>
      </dsp:nvSpPr>
      <dsp:spPr>
        <a:xfrm>
          <a:off x="5362649" y="2954"/>
          <a:ext cx="4743301" cy="2845980"/>
        </a:xfrm>
        <a:prstGeom prst="rect">
          <a:avLst/>
        </a:prstGeom>
        <a:solidFill>
          <a:schemeClr val="l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a:t>Support with restructuring and strategic planning</a:t>
          </a:r>
        </a:p>
      </dsp:txBody>
      <dsp:txXfrm>
        <a:off x="5362649" y="2954"/>
        <a:ext cx="4743301" cy="2845980"/>
      </dsp:txXfrm>
    </dsp:sp>
    <dsp:sp modelId="{8ED0FF07-8C1E-4482-971D-5FBFF786B2EA}">
      <dsp:nvSpPr>
        <dsp:cNvPr id="0" name=""/>
        <dsp:cNvSpPr/>
      </dsp:nvSpPr>
      <dsp:spPr>
        <a:xfrm>
          <a:off x="10580280" y="2954"/>
          <a:ext cx="4743301" cy="2845980"/>
        </a:xfrm>
        <a:prstGeom prst="rect">
          <a:avLst/>
        </a:prstGeom>
        <a:solidFill>
          <a:schemeClr val="l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a:t>Help to transition to a more sustainable business model</a:t>
          </a:r>
        </a:p>
      </dsp:txBody>
      <dsp:txXfrm>
        <a:off x="10580280" y="2954"/>
        <a:ext cx="4743301" cy="2845980"/>
      </dsp:txXfrm>
    </dsp:sp>
    <dsp:sp modelId="{78301C50-BB6E-47B3-BE94-C93AA0E305BA}">
      <dsp:nvSpPr>
        <dsp:cNvPr id="0" name=""/>
        <dsp:cNvSpPr/>
      </dsp:nvSpPr>
      <dsp:spPr>
        <a:xfrm>
          <a:off x="145018" y="3323265"/>
          <a:ext cx="4743301" cy="2845980"/>
        </a:xfrm>
        <a:prstGeom prst="rect">
          <a:avLst/>
        </a:prstGeom>
        <a:solidFill>
          <a:schemeClr val="l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a:t>Improving financial sustainability, energy efficiency and reducing ongoing costs</a:t>
          </a:r>
        </a:p>
      </dsp:txBody>
      <dsp:txXfrm>
        <a:off x="145018" y="3323265"/>
        <a:ext cx="4743301" cy="2845980"/>
      </dsp:txXfrm>
    </dsp:sp>
    <dsp:sp modelId="{C7462FCE-8F3C-4116-AF4C-447A4939025A}">
      <dsp:nvSpPr>
        <dsp:cNvPr id="0" name=""/>
        <dsp:cNvSpPr/>
      </dsp:nvSpPr>
      <dsp:spPr>
        <a:xfrm>
          <a:off x="5362649" y="3323265"/>
          <a:ext cx="4743301" cy="2845980"/>
        </a:xfrm>
        <a:prstGeom prst="rect">
          <a:avLst/>
        </a:prstGeom>
        <a:solidFill>
          <a:schemeClr val="l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a:t>Developing new income streams, raising finance and citizen investment</a:t>
          </a:r>
        </a:p>
      </dsp:txBody>
      <dsp:txXfrm>
        <a:off x="5362649" y="3323265"/>
        <a:ext cx="4743301" cy="2845980"/>
      </dsp:txXfrm>
    </dsp:sp>
    <dsp:sp modelId="{60DA2D57-FF1D-4A75-A91B-7C72CA77805E}">
      <dsp:nvSpPr>
        <dsp:cNvPr id="0" name=""/>
        <dsp:cNvSpPr/>
      </dsp:nvSpPr>
      <dsp:spPr>
        <a:xfrm>
          <a:off x="10580280" y="3323265"/>
          <a:ext cx="4743301" cy="2845980"/>
        </a:xfrm>
        <a:prstGeom prst="rect">
          <a:avLst/>
        </a:prstGeom>
        <a:solidFill>
          <a:schemeClr val="l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a:t>Communications strategies, impact measurement and social value</a:t>
          </a:r>
        </a:p>
      </dsp:txBody>
      <dsp:txXfrm>
        <a:off x="10580280" y="3323265"/>
        <a:ext cx="4743301" cy="28459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C2696-9D56-4201-8FF2-E945781E5FFD}">
      <dsp:nvSpPr>
        <dsp:cNvPr id="0" name=""/>
        <dsp:cNvSpPr/>
      </dsp:nvSpPr>
      <dsp:spPr>
        <a:xfrm>
          <a:off x="0" y="6018187"/>
          <a:ext cx="11100387" cy="1975303"/>
        </a:xfrm>
        <a:prstGeom prst="rect">
          <a:avLst/>
        </a:prstGeom>
        <a:solidFill>
          <a:srgbClr val="25465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GB" sz="2600" b="1" kern="1200"/>
            <a:t>Tailored direct support</a:t>
          </a:r>
        </a:p>
        <a:p>
          <a:pPr marL="0" lvl="0" indent="0" algn="ctr" defTabSz="1155700">
            <a:lnSpc>
              <a:spcPct val="90000"/>
            </a:lnSpc>
            <a:spcBef>
              <a:spcPct val="0"/>
            </a:spcBef>
            <a:spcAft>
              <a:spcPct val="35000"/>
            </a:spcAft>
            <a:buNone/>
          </a:pPr>
          <a:r>
            <a:rPr lang="en-GB" sz="2600" kern="1200"/>
            <a:t>Based on your self-assessment review, you may be offered </a:t>
          </a:r>
          <a:r>
            <a:rPr lang="en-GB" sz="2600" i="0" u="none" kern="1200"/>
            <a:t>direct support </a:t>
          </a:r>
          <a:r>
            <a:rPr lang="en-GB" sz="2600" kern="1200"/>
            <a:t>or advice to strengthen your foundations - alongside or instead of grant funding</a:t>
          </a:r>
        </a:p>
      </dsp:txBody>
      <dsp:txXfrm>
        <a:off x="0" y="6018187"/>
        <a:ext cx="11100387" cy="1975303"/>
      </dsp:txXfrm>
    </dsp:sp>
    <dsp:sp modelId="{A5E9231F-BCD2-4022-AC79-07F7E7BA7C7E}">
      <dsp:nvSpPr>
        <dsp:cNvPr id="0" name=""/>
        <dsp:cNvSpPr/>
      </dsp:nvSpPr>
      <dsp:spPr>
        <a:xfrm rot="10800000">
          <a:off x="0" y="3009800"/>
          <a:ext cx="11100387" cy="3038016"/>
        </a:xfrm>
        <a:prstGeom prst="upArrowCallout">
          <a:avLst/>
        </a:prstGeom>
        <a:solidFill>
          <a:srgbClr val="25465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GB" sz="2600" b="1" kern="1200"/>
            <a:t>Self-assessment review</a:t>
          </a:r>
        </a:p>
        <a:p>
          <a:pPr marL="0" lvl="0" indent="0" algn="ctr" defTabSz="1155700">
            <a:lnSpc>
              <a:spcPct val="90000"/>
            </a:lnSpc>
            <a:spcBef>
              <a:spcPct val="0"/>
            </a:spcBef>
            <a:spcAft>
              <a:spcPct val="35000"/>
            </a:spcAft>
            <a:buNone/>
          </a:pPr>
          <a:r>
            <a:rPr lang="en-GB" sz="2600" kern="1200"/>
            <a:t>DTAS will review your self-assessment and identify where you need support. DTAS will check that your funding proposal is aligned with this need. </a:t>
          </a:r>
        </a:p>
      </dsp:txBody>
      <dsp:txXfrm rot="10800000">
        <a:off x="0" y="3009800"/>
        <a:ext cx="11100387" cy="1974012"/>
      </dsp:txXfrm>
    </dsp:sp>
    <dsp:sp modelId="{B6A710A0-0D3E-42FC-9A6A-AA97BDEBE47F}">
      <dsp:nvSpPr>
        <dsp:cNvPr id="0" name=""/>
        <dsp:cNvSpPr/>
      </dsp:nvSpPr>
      <dsp:spPr>
        <a:xfrm rot="10800000">
          <a:off x="0" y="1413"/>
          <a:ext cx="11100387" cy="3038016"/>
        </a:xfrm>
        <a:prstGeom prst="upArrowCallout">
          <a:avLst/>
        </a:prstGeom>
        <a:solidFill>
          <a:srgbClr val="25465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GB" sz="2600" b="1" kern="1200"/>
            <a:t>Complete an online self-assessment form</a:t>
          </a:r>
        </a:p>
        <a:p>
          <a:pPr marL="0" lvl="0" indent="0" algn="ctr" defTabSz="1155700">
            <a:lnSpc>
              <a:spcPct val="90000"/>
            </a:lnSpc>
            <a:spcBef>
              <a:spcPct val="0"/>
            </a:spcBef>
            <a:spcAft>
              <a:spcPct val="35000"/>
            </a:spcAft>
            <a:buNone/>
          </a:pPr>
          <a:r>
            <a:rPr lang="en-GB" sz="2600" kern="1200"/>
            <a:t>This helps your board and staff identify your organisation’s current strengths and areas for development. Includes a short summary of what you are proposing to achieve</a:t>
          </a:r>
        </a:p>
      </dsp:txBody>
      <dsp:txXfrm rot="10800000">
        <a:off x="0" y="1413"/>
        <a:ext cx="11100387" cy="19740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6F319C-6552-4BAE-B5B5-4A2B679C1D3E}">
      <dsp:nvSpPr>
        <dsp:cNvPr id="0" name=""/>
        <dsp:cNvSpPr/>
      </dsp:nvSpPr>
      <dsp:spPr>
        <a:xfrm>
          <a:off x="0" y="5830045"/>
          <a:ext cx="11094524" cy="1913551"/>
        </a:xfrm>
        <a:prstGeom prst="rect">
          <a:avLst/>
        </a:prstGeom>
        <a:solidFill>
          <a:srgbClr val="25465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b="1" kern="1200"/>
            <a:t>Notification</a:t>
          </a:r>
        </a:p>
        <a:p>
          <a:pPr marL="0" lvl="0" indent="0" algn="ctr" defTabSz="1111250">
            <a:lnSpc>
              <a:spcPct val="90000"/>
            </a:lnSpc>
            <a:spcBef>
              <a:spcPct val="0"/>
            </a:spcBef>
            <a:spcAft>
              <a:spcPct val="35000"/>
            </a:spcAft>
            <a:buNone/>
          </a:pPr>
          <a:r>
            <a:rPr lang="en-GB" sz="2500" kern="1200"/>
            <a:t>You will be notified of the panel’s decision. If successful, you will receive a grant award. If you are not successful, you will receive feedback and may be offered support to reapply. </a:t>
          </a:r>
        </a:p>
      </dsp:txBody>
      <dsp:txXfrm>
        <a:off x="0" y="5830045"/>
        <a:ext cx="11094524" cy="1913551"/>
      </dsp:txXfrm>
    </dsp:sp>
    <dsp:sp modelId="{A930C077-B051-44BA-B77B-5C52666C3BD1}">
      <dsp:nvSpPr>
        <dsp:cNvPr id="0" name=""/>
        <dsp:cNvSpPr/>
      </dsp:nvSpPr>
      <dsp:spPr>
        <a:xfrm rot="10800000">
          <a:off x="0" y="2915707"/>
          <a:ext cx="11094524" cy="2943041"/>
        </a:xfrm>
        <a:prstGeom prst="upArrowCallout">
          <a:avLst/>
        </a:prstGeom>
        <a:solidFill>
          <a:srgbClr val="25465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b="1" kern="1200"/>
            <a:t>Application assessment</a:t>
          </a:r>
        </a:p>
        <a:p>
          <a:pPr marL="0" lvl="0" indent="0" algn="ctr" defTabSz="1111250">
            <a:lnSpc>
              <a:spcPct val="90000"/>
            </a:lnSpc>
            <a:spcBef>
              <a:spcPct val="0"/>
            </a:spcBef>
            <a:spcAft>
              <a:spcPct val="35000"/>
            </a:spcAft>
            <a:buNone/>
          </a:pPr>
          <a:r>
            <a:rPr lang="en-GB" sz="2500" kern="1200"/>
            <a:t>Your application will be reviewed by a panel. You may be asked for additional supporting information. </a:t>
          </a:r>
        </a:p>
      </dsp:txBody>
      <dsp:txXfrm rot="10800000">
        <a:off x="0" y="2915707"/>
        <a:ext cx="11094524" cy="1912300"/>
      </dsp:txXfrm>
    </dsp:sp>
    <dsp:sp modelId="{FFF40399-6FA8-404B-B4F6-B29EF331676D}">
      <dsp:nvSpPr>
        <dsp:cNvPr id="0" name=""/>
        <dsp:cNvSpPr/>
      </dsp:nvSpPr>
      <dsp:spPr>
        <a:xfrm rot="10800000">
          <a:off x="0" y="1368"/>
          <a:ext cx="11094524" cy="2943041"/>
        </a:xfrm>
        <a:prstGeom prst="upArrowCallout">
          <a:avLst/>
        </a:prstGeom>
        <a:solidFill>
          <a:srgbClr val="25465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b="1" kern="1200"/>
            <a:t>Complete an online application for grant funding</a:t>
          </a:r>
        </a:p>
        <a:p>
          <a:pPr marL="0" lvl="0" indent="0" algn="ctr" defTabSz="1111250">
            <a:lnSpc>
              <a:spcPct val="90000"/>
            </a:lnSpc>
            <a:spcBef>
              <a:spcPct val="0"/>
            </a:spcBef>
            <a:spcAft>
              <a:spcPct val="35000"/>
            </a:spcAft>
            <a:buNone/>
          </a:pPr>
          <a:r>
            <a:rPr lang="en-GB" sz="2500" kern="1200"/>
            <a:t>Based on your self- assessment review, you may be invited to submit an online application. The application will ask you to provide more detail on your proposal</a:t>
          </a:r>
        </a:p>
      </dsp:txBody>
      <dsp:txXfrm rot="10800000">
        <a:off x="0" y="1368"/>
        <a:ext cx="11094524" cy="19123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C3B21D-C1DD-48CB-9734-BB2D2069C3A5}">
      <dsp:nvSpPr>
        <dsp:cNvPr id="0" name=""/>
        <dsp:cNvSpPr/>
      </dsp:nvSpPr>
      <dsp:spPr>
        <a:xfrm>
          <a:off x="74" y="13974"/>
          <a:ext cx="7105337" cy="1008000"/>
        </a:xfrm>
        <a:prstGeom prst="rect">
          <a:avLst/>
        </a:prstGeom>
        <a:solidFill>
          <a:srgbClr val="254653"/>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GB" sz="3500" b="1" kern="1200"/>
            <a:t>Small Grants (Up to £25K)</a:t>
          </a:r>
        </a:p>
      </dsp:txBody>
      <dsp:txXfrm>
        <a:off x="74" y="13974"/>
        <a:ext cx="7105337" cy="1008000"/>
      </dsp:txXfrm>
    </dsp:sp>
    <dsp:sp modelId="{050EF859-1798-49CA-BC5A-58937D09A115}">
      <dsp:nvSpPr>
        <dsp:cNvPr id="0" name=""/>
        <dsp:cNvSpPr/>
      </dsp:nvSpPr>
      <dsp:spPr>
        <a:xfrm>
          <a:off x="74" y="1021974"/>
          <a:ext cx="7105337" cy="211365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6690" tIns="186690" rIns="248920" bIns="280035" numCol="1" spcCol="1270" anchor="t" anchorCtr="0">
          <a:noAutofit/>
        </a:bodyPr>
        <a:lstStyle/>
        <a:p>
          <a:pPr marL="285750" lvl="1" indent="-285750" algn="l" defTabSz="1555750">
            <a:lnSpc>
              <a:spcPct val="90000"/>
            </a:lnSpc>
            <a:spcBef>
              <a:spcPct val="0"/>
            </a:spcBef>
            <a:spcAft>
              <a:spcPct val="15000"/>
            </a:spcAft>
            <a:buChar char="•"/>
          </a:pPr>
          <a:r>
            <a:rPr lang="en-GB" sz="3500" kern="1200">
              <a:solidFill>
                <a:srgbClr val="254653"/>
              </a:solidFill>
            </a:rPr>
            <a:t>Internal DTAS Panel</a:t>
          </a:r>
        </a:p>
        <a:p>
          <a:pPr marL="285750" lvl="1" indent="-285750" algn="l" defTabSz="1555750">
            <a:lnSpc>
              <a:spcPct val="90000"/>
            </a:lnSpc>
            <a:spcBef>
              <a:spcPct val="0"/>
            </a:spcBef>
            <a:spcAft>
              <a:spcPct val="15000"/>
            </a:spcAft>
            <a:buChar char="•"/>
          </a:pPr>
          <a:r>
            <a:rPr lang="en-GB" sz="3500" kern="1200">
              <a:solidFill>
                <a:srgbClr val="254653"/>
              </a:solidFill>
            </a:rPr>
            <a:t>Minimum five people </a:t>
          </a:r>
        </a:p>
        <a:p>
          <a:pPr marL="285750" lvl="1" indent="-285750" algn="l" defTabSz="1555750">
            <a:lnSpc>
              <a:spcPct val="90000"/>
            </a:lnSpc>
            <a:spcBef>
              <a:spcPct val="0"/>
            </a:spcBef>
            <a:spcAft>
              <a:spcPct val="15000"/>
            </a:spcAft>
            <a:buChar char="•"/>
          </a:pPr>
          <a:r>
            <a:rPr lang="en-GB" sz="3500" kern="1200">
              <a:solidFill>
                <a:srgbClr val="254653"/>
              </a:solidFill>
            </a:rPr>
            <a:t>Meets monthly</a:t>
          </a:r>
        </a:p>
      </dsp:txBody>
      <dsp:txXfrm>
        <a:off x="74" y="1021974"/>
        <a:ext cx="7105337" cy="2113650"/>
      </dsp:txXfrm>
    </dsp:sp>
    <dsp:sp modelId="{004499E4-4F26-40F9-AA79-EA4263B67BA5}">
      <dsp:nvSpPr>
        <dsp:cNvPr id="0" name=""/>
        <dsp:cNvSpPr/>
      </dsp:nvSpPr>
      <dsp:spPr>
        <a:xfrm>
          <a:off x="8100158" y="13974"/>
          <a:ext cx="7105337" cy="1008000"/>
        </a:xfrm>
        <a:prstGeom prst="rect">
          <a:avLst/>
        </a:prstGeom>
        <a:solidFill>
          <a:srgbClr val="254653"/>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GB" sz="3500" b="1" kern="1200"/>
            <a:t>Large Grants (Over £25K) </a:t>
          </a:r>
        </a:p>
      </dsp:txBody>
      <dsp:txXfrm>
        <a:off x="8100158" y="13974"/>
        <a:ext cx="7105337" cy="1008000"/>
      </dsp:txXfrm>
    </dsp:sp>
    <dsp:sp modelId="{BA17F9D4-558B-4640-A334-F40AB5651257}">
      <dsp:nvSpPr>
        <dsp:cNvPr id="0" name=""/>
        <dsp:cNvSpPr/>
      </dsp:nvSpPr>
      <dsp:spPr>
        <a:xfrm>
          <a:off x="8100158" y="1021974"/>
          <a:ext cx="7105337" cy="211365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6690" tIns="186690" rIns="248920" bIns="280035" numCol="1" spcCol="1270" anchor="t" anchorCtr="0">
          <a:noAutofit/>
        </a:bodyPr>
        <a:lstStyle/>
        <a:p>
          <a:pPr marL="285750" lvl="1" indent="-285750" algn="l" defTabSz="1555750">
            <a:lnSpc>
              <a:spcPct val="90000"/>
            </a:lnSpc>
            <a:spcBef>
              <a:spcPct val="0"/>
            </a:spcBef>
            <a:spcAft>
              <a:spcPct val="15000"/>
            </a:spcAft>
            <a:buChar char="•"/>
          </a:pPr>
          <a:r>
            <a:rPr lang="en-GB" sz="3500" kern="1200">
              <a:solidFill>
                <a:srgbClr val="254653"/>
              </a:solidFill>
            </a:rPr>
            <a:t>Internal DTAS plus external </a:t>
          </a:r>
        </a:p>
        <a:p>
          <a:pPr marL="285750" lvl="1" indent="-285750" algn="l" defTabSz="1555750">
            <a:lnSpc>
              <a:spcPct val="90000"/>
            </a:lnSpc>
            <a:spcBef>
              <a:spcPct val="0"/>
            </a:spcBef>
            <a:spcAft>
              <a:spcPct val="15000"/>
            </a:spcAft>
            <a:buChar char="•"/>
          </a:pPr>
          <a:r>
            <a:rPr lang="en-GB" sz="3500" kern="1200">
              <a:solidFill>
                <a:srgbClr val="254653"/>
              </a:solidFill>
            </a:rPr>
            <a:t>Minimum five people</a:t>
          </a:r>
        </a:p>
        <a:p>
          <a:pPr marL="285750" lvl="1" indent="-285750" algn="l" defTabSz="1555750">
            <a:lnSpc>
              <a:spcPct val="90000"/>
            </a:lnSpc>
            <a:spcBef>
              <a:spcPct val="0"/>
            </a:spcBef>
            <a:spcAft>
              <a:spcPct val="15000"/>
            </a:spcAft>
            <a:buChar char="•"/>
          </a:pPr>
          <a:r>
            <a:rPr lang="en-GB" sz="3500" kern="1200">
              <a:solidFill>
                <a:srgbClr val="254653"/>
              </a:solidFill>
            </a:rPr>
            <a:t>Meets quarterly</a:t>
          </a:r>
        </a:p>
      </dsp:txBody>
      <dsp:txXfrm>
        <a:off x="8100158" y="1021974"/>
        <a:ext cx="7105337" cy="21136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687FB4-4189-4561-BB69-7E2B515EDAAF}">
      <dsp:nvSpPr>
        <dsp:cNvPr id="0" name=""/>
        <dsp:cNvSpPr/>
      </dsp:nvSpPr>
      <dsp:spPr>
        <a:xfrm>
          <a:off x="7850" y="820934"/>
          <a:ext cx="4015624" cy="1035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78740" rIns="220472" bIns="78740" numCol="1" spcCol="1270" anchor="ctr" anchorCtr="0">
          <a:noAutofit/>
        </a:bodyPr>
        <a:lstStyle/>
        <a:p>
          <a:pPr marL="0" lvl="0" indent="0" algn="r" defTabSz="1377950">
            <a:lnSpc>
              <a:spcPct val="90000"/>
            </a:lnSpc>
            <a:spcBef>
              <a:spcPct val="0"/>
            </a:spcBef>
            <a:spcAft>
              <a:spcPct val="35000"/>
            </a:spcAft>
            <a:buNone/>
          </a:pPr>
          <a:r>
            <a:rPr lang="en-GB" sz="3100" b="1" kern="1200">
              <a:solidFill>
                <a:srgbClr val="254653"/>
              </a:solidFill>
            </a:rPr>
            <a:t>Panel decision making criteria</a:t>
          </a:r>
          <a:endParaRPr lang="en-GB" sz="3100" kern="1200">
            <a:solidFill>
              <a:srgbClr val="254653"/>
            </a:solidFill>
          </a:endParaRPr>
        </a:p>
      </dsp:txBody>
      <dsp:txXfrm>
        <a:off x="7850" y="820934"/>
        <a:ext cx="4015624" cy="1035787"/>
      </dsp:txXfrm>
    </dsp:sp>
    <dsp:sp modelId="{34F6C971-0BE7-4CC8-A659-6CB4302C8620}">
      <dsp:nvSpPr>
        <dsp:cNvPr id="0" name=""/>
        <dsp:cNvSpPr/>
      </dsp:nvSpPr>
      <dsp:spPr>
        <a:xfrm>
          <a:off x="4023475" y="11725"/>
          <a:ext cx="803124" cy="2654205"/>
        </a:xfrm>
        <a:prstGeom prst="leftBrace">
          <a:avLst>
            <a:gd name="adj1" fmla="val 35000"/>
            <a:gd name="adj2" fmla="val 50000"/>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5C0D5B-7858-4080-B27D-1D134E50BD05}">
      <dsp:nvSpPr>
        <dsp:cNvPr id="0" name=""/>
        <dsp:cNvSpPr/>
      </dsp:nvSpPr>
      <dsp:spPr>
        <a:xfrm>
          <a:off x="5077554" y="23450"/>
          <a:ext cx="10922499" cy="2654205"/>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285750" lvl="1" indent="-285750" algn="l" defTabSz="1377950">
            <a:lnSpc>
              <a:spcPct val="90000"/>
            </a:lnSpc>
            <a:spcBef>
              <a:spcPct val="0"/>
            </a:spcBef>
            <a:spcAft>
              <a:spcPct val="15000"/>
            </a:spcAft>
            <a:buChar char="•"/>
          </a:pPr>
          <a:r>
            <a:rPr lang="en-GB" sz="3100" b="1" kern="1200">
              <a:solidFill>
                <a:srgbClr val="254653"/>
              </a:solidFill>
            </a:rPr>
            <a:t>Level of organisational need </a:t>
          </a:r>
          <a:endParaRPr lang="en-GB" sz="3100" kern="1200">
            <a:solidFill>
              <a:srgbClr val="254653"/>
            </a:solidFill>
          </a:endParaRPr>
        </a:p>
        <a:p>
          <a:pPr marL="285750" lvl="1" indent="-285750" algn="l" defTabSz="1377950">
            <a:lnSpc>
              <a:spcPct val="90000"/>
            </a:lnSpc>
            <a:spcBef>
              <a:spcPct val="0"/>
            </a:spcBef>
            <a:spcAft>
              <a:spcPct val="15000"/>
            </a:spcAft>
            <a:buChar char="•"/>
          </a:pPr>
          <a:r>
            <a:rPr lang="en-GB" sz="3100" b="1" kern="1200">
              <a:solidFill>
                <a:srgbClr val="254653"/>
              </a:solidFill>
            </a:rPr>
            <a:t>Contribution of the proposal towards the six resilience outcomes </a:t>
          </a:r>
          <a:endParaRPr lang="en-GB" sz="3100" kern="1200">
            <a:solidFill>
              <a:srgbClr val="254653"/>
            </a:solidFill>
          </a:endParaRPr>
        </a:p>
        <a:p>
          <a:pPr marL="285750" lvl="1" indent="-285750" algn="l" defTabSz="1377950">
            <a:lnSpc>
              <a:spcPct val="90000"/>
            </a:lnSpc>
            <a:spcBef>
              <a:spcPct val="0"/>
            </a:spcBef>
            <a:spcAft>
              <a:spcPct val="15000"/>
            </a:spcAft>
            <a:buChar char="•"/>
          </a:pPr>
          <a:r>
            <a:rPr lang="en-GB" sz="3100" b="1" kern="1200">
              <a:solidFill>
                <a:srgbClr val="254653"/>
              </a:solidFill>
            </a:rPr>
            <a:t>Deliverability of the project and level of risk </a:t>
          </a:r>
          <a:endParaRPr lang="en-GB" sz="3100" kern="1200">
            <a:solidFill>
              <a:srgbClr val="254653"/>
            </a:solidFill>
          </a:endParaRPr>
        </a:p>
        <a:p>
          <a:pPr marL="285750" lvl="1" indent="-285750" algn="l" defTabSz="1377950">
            <a:lnSpc>
              <a:spcPct val="90000"/>
            </a:lnSpc>
            <a:spcBef>
              <a:spcPct val="0"/>
            </a:spcBef>
            <a:spcAft>
              <a:spcPct val="15000"/>
            </a:spcAft>
            <a:buChar char="•"/>
          </a:pPr>
          <a:r>
            <a:rPr lang="en-GB" sz="3100" b="1" kern="1200">
              <a:solidFill>
                <a:srgbClr val="254653"/>
              </a:solidFill>
            </a:rPr>
            <a:t>Value for money</a:t>
          </a:r>
          <a:endParaRPr lang="en-GB" sz="3100" kern="1200">
            <a:solidFill>
              <a:srgbClr val="254653"/>
            </a:solidFill>
          </a:endParaRPr>
        </a:p>
      </dsp:txBody>
      <dsp:txXfrm>
        <a:off x="5077554" y="23450"/>
        <a:ext cx="10922499" cy="265420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7D6459-CD94-40BC-9805-20AAD993B6B8}">
      <dsp:nvSpPr>
        <dsp:cNvPr id="0" name=""/>
        <dsp:cNvSpPr/>
      </dsp:nvSpPr>
      <dsp:spPr>
        <a:xfrm>
          <a:off x="0" y="1737360"/>
          <a:ext cx="16306800" cy="231648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71591D-8CD8-488E-88CD-A150DA886868}">
      <dsp:nvSpPr>
        <dsp:cNvPr id="0" name=""/>
        <dsp:cNvSpPr/>
      </dsp:nvSpPr>
      <dsp:spPr>
        <a:xfrm>
          <a:off x="7166" y="0"/>
          <a:ext cx="4729608" cy="231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1592" tIns="291592" rIns="291592" bIns="291592" numCol="1" spcCol="1270" anchor="b" anchorCtr="0">
          <a:noAutofit/>
        </a:bodyPr>
        <a:lstStyle/>
        <a:p>
          <a:pPr marL="0" lvl="0" indent="0" algn="ctr" defTabSz="1822450">
            <a:lnSpc>
              <a:spcPct val="90000"/>
            </a:lnSpc>
            <a:spcBef>
              <a:spcPct val="0"/>
            </a:spcBef>
            <a:spcAft>
              <a:spcPct val="35000"/>
            </a:spcAft>
            <a:buNone/>
          </a:pPr>
          <a:r>
            <a:rPr lang="en-GB" sz="4100" kern="1200">
              <a:solidFill>
                <a:srgbClr val="254653"/>
              </a:solidFill>
            </a:rPr>
            <a:t>27th October RRP opens </a:t>
          </a:r>
        </a:p>
      </dsp:txBody>
      <dsp:txXfrm>
        <a:off x="7166" y="0"/>
        <a:ext cx="4729608" cy="2316480"/>
      </dsp:txXfrm>
    </dsp:sp>
    <dsp:sp modelId="{6B71DE28-433C-42D1-89D8-11D38BE94A89}">
      <dsp:nvSpPr>
        <dsp:cNvPr id="0" name=""/>
        <dsp:cNvSpPr/>
      </dsp:nvSpPr>
      <dsp:spPr>
        <a:xfrm>
          <a:off x="2082410" y="2606040"/>
          <a:ext cx="579120" cy="579120"/>
        </a:xfrm>
        <a:prstGeom prst="ellipse">
          <a:avLst/>
        </a:prstGeom>
        <a:solidFill>
          <a:srgbClr val="25465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27113C-A077-4F04-AF1B-51D5B6E6ED14}">
      <dsp:nvSpPr>
        <dsp:cNvPr id="0" name=""/>
        <dsp:cNvSpPr/>
      </dsp:nvSpPr>
      <dsp:spPr>
        <a:xfrm>
          <a:off x="4973255" y="3474720"/>
          <a:ext cx="4729608" cy="231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1592" tIns="291592" rIns="291592" bIns="291592" numCol="1" spcCol="1270" anchor="t" anchorCtr="0">
          <a:noAutofit/>
        </a:bodyPr>
        <a:lstStyle/>
        <a:p>
          <a:pPr marL="0" lvl="0" indent="0" algn="ctr" defTabSz="1822450">
            <a:lnSpc>
              <a:spcPct val="90000"/>
            </a:lnSpc>
            <a:spcBef>
              <a:spcPct val="0"/>
            </a:spcBef>
            <a:spcAft>
              <a:spcPct val="35000"/>
            </a:spcAft>
            <a:buNone/>
          </a:pPr>
          <a:r>
            <a:rPr lang="en-GB" sz="4100" kern="1200">
              <a:solidFill>
                <a:srgbClr val="254653"/>
              </a:solidFill>
            </a:rPr>
            <a:t>First Small Grants Panel (December)</a:t>
          </a:r>
        </a:p>
      </dsp:txBody>
      <dsp:txXfrm>
        <a:off x="4973255" y="3474720"/>
        <a:ext cx="4729608" cy="2316480"/>
      </dsp:txXfrm>
    </dsp:sp>
    <dsp:sp modelId="{3F913FB7-82FD-42AB-8395-CF39F53A369D}">
      <dsp:nvSpPr>
        <dsp:cNvPr id="0" name=""/>
        <dsp:cNvSpPr/>
      </dsp:nvSpPr>
      <dsp:spPr>
        <a:xfrm>
          <a:off x="7048499" y="2606040"/>
          <a:ext cx="579120" cy="579120"/>
        </a:xfrm>
        <a:prstGeom prst="ellipse">
          <a:avLst/>
        </a:prstGeom>
        <a:solidFill>
          <a:srgbClr val="25465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64C780-856C-44DF-A498-4464085BE9DE}">
      <dsp:nvSpPr>
        <dsp:cNvPr id="0" name=""/>
        <dsp:cNvSpPr/>
      </dsp:nvSpPr>
      <dsp:spPr>
        <a:xfrm>
          <a:off x="9939344" y="0"/>
          <a:ext cx="4729608" cy="231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1592" tIns="291592" rIns="291592" bIns="291592" numCol="1" spcCol="1270" anchor="b" anchorCtr="0">
          <a:noAutofit/>
        </a:bodyPr>
        <a:lstStyle/>
        <a:p>
          <a:pPr marL="0" lvl="0" indent="0" algn="ctr" defTabSz="1822450">
            <a:lnSpc>
              <a:spcPct val="90000"/>
            </a:lnSpc>
            <a:spcBef>
              <a:spcPct val="0"/>
            </a:spcBef>
            <a:spcAft>
              <a:spcPct val="35000"/>
            </a:spcAft>
            <a:buNone/>
          </a:pPr>
          <a:r>
            <a:rPr lang="en-GB" sz="4100" kern="1200">
              <a:solidFill>
                <a:srgbClr val="254653"/>
              </a:solidFill>
            </a:rPr>
            <a:t>First Large Grants Panel (February 2026)</a:t>
          </a:r>
        </a:p>
      </dsp:txBody>
      <dsp:txXfrm>
        <a:off x="9939344" y="0"/>
        <a:ext cx="4729608" cy="2316480"/>
      </dsp:txXfrm>
    </dsp:sp>
    <dsp:sp modelId="{2BDA9E10-A2FE-41C5-A6FC-314ED2C5902B}">
      <dsp:nvSpPr>
        <dsp:cNvPr id="0" name=""/>
        <dsp:cNvSpPr/>
      </dsp:nvSpPr>
      <dsp:spPr>
        <a:xfrm>
          <a:off x="12014589" y="2606039"/>
          <a:ext cx="579120" cy="579120"/>
        </a:xfrm>
        <a:prstGeom prst="ellipse">
          <a:avLst/>
        </a:prstGeom>
        <a:solidFill>
          <a:srgbClr val="25465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taliawhyte.com/2016/11/23/whats-in-a-name-indigenous-people/" TargetMode="External"/><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hyperlink" Target="https://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54653"/>
        </a:solidFill>
        <a:effectLst/>
      </p:bgPr>
    </p:bg>
    <p:spTree>
      <p:nvGrpSpPr>
        <p:cNvPr id="1" name=""/>
        <p:cNvGrpSpPr/>
        <p:nvPr/>
      </p:nvGrpSpPr>
      <p:grpSpPr>
        <a:xfrm>
          <a:off x="0" y="0"/>
          <a:ext cx="0" cy="0"/>
          <a:chOff x="0" y="0"/>
          <a:chExt cx="0" cy="0"/>
        </a:xfrm>
      </p:grpSpPr>
      <p:sp>
        <p:nvSpPr>
          <p:cNvPr id="5" name="TextBox 5"/>
          <p:cNvSpPr txBox="1"/>
          <p:nvPr/>
        </p:nvSpPr>
        <p:spPr>
          <a:xfrm>
            <a:off x="1065142" y="2666570"/>
            <a:ext cx="10117225" cy="3693319"/>
          </a:xfrm>
          <a:prstGeom prst="rect">
            <a:avLst/>
          </a:prstGeom>
        </p:spPr>
        <p:txBody>
          <a:bodyPr lIns="0" tIns="0" rIns="0" bIns="0" rtlCol="0" anchor="t">
            <a:spAutoFit/>
          </a:bodyPr>
          <a:lstStyle/>
          <a:p>
            <a:pPr algn="l">
              <a:lnSpc>
                <a:spcPts val="9600"/>
              </a:lnSpc>
            </a:pPr>
            <a:r>
              <a:rPr lang="en-US" sz="8000">
                <a:solidFill>
                  <a:schemeClr val="bg1"/>
                </a:solidFill>
                <a:latin typeface="Roboto 1"/>
                <a:ea typeface="Roboto 1"/>
                <a:cs typeface="Roboto 1"/>
                <a:sym typeface="Roboto 1"/>
              </a:rPr>
              <a:t>Recovery &amp; Resilience Programme (RRP) </a:t>
            </a:r>
          </a:p>
        </p:txBody>
      </p:sp>
      <p:pic>
        <p:nvPicPr>
          <p:cNvPr id="17" name="Picture 16" descr="A black background with white text&#10;&#10;AI-generated content may be incorrect.">
            <a:extLst>
              <a:ext uri="{FF2B5EF4-FFF2-40B4-BE49-F238E27FC236}">
                <a16:creationId xmlns:a16="http://schemas.microsoft.com/office/drawing/2014/main" id="{0DC51742-D12F-598C-8959-AC4689DD1B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84983" y="8785680"/>
            <a:ext cx="3543319" cy="1016932"/>
          </a:xfrm>
          <a:prstGeom prst="rect">
            <a:avLst/>
          </a:prstGeom>
        </p:spPr>
      </p:pic>
      <p:pic>
        <p:nvPicPr>
          <p:cNvPr id="12" name="Picture 11" descr="A black background with white text&#10;&#10;AI-generated content may be incorrect.">
            <a:extLst>
              <a:ext uri="{FF2B5EF4-FFF2-40B4-BE49-F238E27FC236}">
                <a16:creationId xmlns:a16="http://schemas.microsoft.com/office/drawing/2014/main" id="{6028A74C-E259-8C73-1BDE-2F429B74E0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1" y="8523733"/>
            <a:ext cx="3429000" cy="125281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4653"/>
        </a:solidFill>
        <a:effectLst/>
      </p:bgPr>
    </p:bg>
    <p:spTree>
      <p:nvGrpSpPr>
        <p:cNvPr id="1" name=""/>
        <p:cNvGrpSpPr/>
        <p:nvPr/>
      </p:nvGrpSpPr>
      <p:grpSpPr>
        <a:xfrm>
          <a:off x="0" y="0"/>
          <a:ext cx="0" cy="0"/>
          <a:chOff x="0" y="0"/>
          <a:chExt cx="0" cy="0"/>
        </a:xfrm>
      </p:grpSpPr>
      <p:sp>
        <p:nvSpPr>
          <p:cNvPr id="2" name="Freeform 2"/>
          <p:cNvSpPr/>
          <p:nvPr/>
        </p:nvSpPr>
        <p:spPr>
          <a:xfrm>
            <a:off x="2133600" y="3907581"/>
            <a:ext cx="4724400" cy="4300722"/>
          </a:xfrm>
          <a:custGeom>
            <a:avLst/>
            <a:gdLst/>
            <a:ahLst/>
            <a:cxnLst/>
            <a:rect l="l" t="t" r="r" b="b"/>
            <a:pathLst>
              <a:path w="2665088" h="2665088">
                <a:moveTo>
                  <a:pt x="0" y="0"/>
                </a:moveTo>
                <a:lnTo>
                  <a:pt x="2665088" y="0"/>
                </a:lnTo>
                <a:lnTo>
                  <a:pt x="2665088" y="2665088"/>
                </a:lnTo>
                <a:lnTo>
                  <a:pt x="0" y="266508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9489273" y="4020667"/>
            <a:ext cx="1594538" cy="370259"/>
          </a:xfrm>
          <a:custGeom>
            <a:avLst/>
            <a:gdLst/>
            <a:ahLst/>
            <a:cxnLst/>
            <a:rect l="l" t="t" r="r" b="b"/>
            <a:pathLst>
              <a:path w="1223996" h="370259">
                <a:moveTo>
                  <a:pt x="0" y="0"/>
                </a:moveTo>
                <a:lnTo>
                  <a:pt x="1223996" y="0"/>
                </a:lnTo>
                <a:lnTo>
                  <a:pt x="1223996" y="370259"/>
                </a:lnTo>
                <a:lnTo>
                  <a:pt x="0" y="3702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 name="TextBox 4"/>
          <p:cNvSpPr txBox="1"/>
          <p:nvPr/>
        </p:nvSpPr>
        <p:spPr>
          <a:xfrm>
            <a:off x="1037413" y="952500"/>
            <a:ext cx="7540113" cy="2051844"/>
          </a:xfrm>
          <a:prstGeom prst="rect">
            <a:avLst/>
          </a:prstGeom>
        </p:spPr>
        <p:txBody>
          <a:bodyPr lIns="0" tIns="0" rIns="0" bIns="0" rtlCol="0" anchor="t">
            <a:spAutoFit/>
          </a:bodyPr>
          <a:lstStyle/>
          <a:p>
            <a:pPr algn="l">
              <a:lnSpc>
                <a:spcPts val="8040"/>
              </a:lnSpc>
            </a:pPr>
            <a:r>
              <a:rPr lang="en-US" sz="6700">
                <a:solidFill>
                  <a:srgbClr val="FFFFFF"/>
                </a:solidFill>
                <a:latin typeface="Roboto 2"/>
                <a:ea typeface="Roboto 2"/>
                <a:cs typeface="Roboto 2"/>
                <a:sym typeface="Roboto 2"/>
              </a:rPr>
              <a:t>What have DTAS been doing?</a:t>
            </a:r>
          </a:p>
        </p:txBody>
      </p:sp>
      <p:sp>
        <p:nvSpPr>
          <p:cNvPr id="6" name="TextBox 6"/>
          <p:cNvSpPr txBox="1"/>
          <p:nvPr/>
        </p:nvSpPr>
        <p:spPr>
          <a:xfrm>
            <a:off x="11250452" y="2379535"/>
            <a:ext cx="6019800" cy="897682"/>
          </a:xfrm>
          <a:prstGeom prst="rect">
            <a:avLst/>
          </a:prstGeom>
        </p:spPr>
        <p:txBody>
          <a:bodyPr wrap="square" lIns="0" tIns="0" rIns="0" bIns="0" rtlCol="0" anchor="t">
            <a:spAutoFit/>
          </a:bodyPr>
          <a:lstStyle/>
          <a:p>
            <a:pPr algn="l">
              <a:lnSpc>
                <a:spcPts val="3640"/>
              </a:lnSpc>
            </a:pPr>
            <a:r>
              <a:rPr lang="en-US" sz="2800">
                <a:solidFill>
                  <a:srgbClr val="FFFFFF"/>
                </a:solidFill>
                <a:latin typeface="Roboto 2"/>
                <a:ea typeface="Roboto 2"/>
                <a:cs typeface="Roboto 2"/>
                <a:sym typeface="Roboto 2"/>
              </a:rPr>
              <a:t>Development of RRP has been driven by internal working group </a:t>
            </a:r>
          </a:p>
        </p:txBody>
      </p:sp>
      <p:sp>
        <p:nvSpPr>
          <p:cNvPr id="7" name="TextBox 7"/>
          <p:cNvSpPr txBox="1"/>
          <p:nvPr/>
        </p:nvSpPr>
        <p:spPr>
          <a:xfrm>
            <a:off x="11232963" y="3973041"/>
            <a:ext cx="6019800" cy="897682"/>
          </a:xfrm>
          <a:prstGeom prst="rect">
            <a:avLst/>
          </a:prstGeom>
        </p:spPr>
        <p:txBody>
          <a:bodyPr wrap="square" lIns="0" tIns="0" rIns="0" bIns="0" rtlCol="0" anchor="t">
            <a:spAutoFit/>
          </a:bodyPr>
          <a:lstStyle/>
          <a:p>
            <a:pPr algn="l">
              <a:lnSpc>
                <a:spcPts val="3640"/>
              </a:lnSpc>
            </a:pPr>
            <a:r>
              <a:rPr lang="en-US" sz="2800">
                <a:solidFill>
                  <a:srgbClr val="FFFFFF"/>
                </a:solidFill>
                <a:latin typeface="Roboto 2"/>
                <a:ea typeface="Roboto 2"/>
                <a:cs typeface="Roboto 2"/>
                <a:sym typeface="Roboto 2"/>
              </a:rPr>
              <a:t>Member engagement events – over 100 participated</a:t>
            </a:r>
          </a:p>
        </p:txBody>
      </p:sp>
      <p:sp>
        <p:nvSpPr>
          <p:cNvPr id="8" name="TextBox 8"/>
          <p:cNvSpPr txBox="1"/>
          <p:nvPr/>
        </p:nvSpPr>
        <p:spPr>
          <a:xfrm>
            <a:off x="11250452" y="5566547"/>
            <a:ext cx="6019800" cy="897682"/>
          </a:xfrm>
          <a:prstGeom prst="rect">
            <a:avLst/>
          </a:prstGeom>
        </p:spPr>
        <p:txBody>
          <a:bodyPr wrap="square" lIns="0" tIns="0" rIns="0" bIns="0" rtlCol="0" anchor="t">
            <a:spAutoFit/>
          </a:bodyPr>
          <a:lstStyle/>
          <a:p>
            <a:pPr algn="l">
              <a:lnSpc>
                <a:spcPts val="3640"/>
              </a:lnSpc>
            </a:pPr>
            <a:r>
              <a:rPr lang="en-US" sz="2800">
                <a:solidFill>
                  <a:srgbClr val="FFFFFF"/>
                </a:solidFill>
                <a:latin typeface="Roboto 2"/>
                <a:ea typeface="Roboto 2"/>
                <a:cs typeface="Roboto 2"/>
                <a:sym typeface="Roboto 2"/>
              </a:rPr>
              <a:t>Developing forms, guidance, processes and internal systems</a:t>
            </a:r>
          </a:p>
        </p:txBody>
      </p:sp>
      <p:sp>
        <p:nvSpPr>
          <p:cNvPr id="9" name="TextBox 9"/>
          <p:cNvSpPr txBox="1"/>
          <p:nvPr/>
        </p:nvSpPr>
        <p:spPr>
          <a:xfrm>
            <a:off x="11217973" y="7160053"/>
            <a:ext cx="6019800" cy="897682"/>
          </a:xfrm>
          <a:prstGeom prst="rect">
            <a:avLst/>
          </a:prstGeom>
        </p:spPr>
        <p:txBody>
          <a:bodyPr wrap="square" lIns="0" tIns="0" rIns="0" bIns="0" rtlCol="0" anchor="t">
            <a:spAutoFit/>
          </a:bodyPr>
          <a:lstStyle/>
          <a:p>
            <a:pPr algn="l">
              <a:lnSpc>
                <a:spcPts val="3640"/>
              </a:lnSpc>
            </a:pPr>
            <a:r>
              <a:rPr lang="en-US" sz="2800">
                <a:solidFill>
                  <a:srgbClr val="FFFFFF"/>
                </a:solidFill>
                <a:latin typeface="Roboto 2"/>
                <a:ea typeface="Roboto 2"/>
                <a:cs typeface="Roboto 2"/>
                <a:sym typeface="Roboto 2"/>
              </a:rPr>
              <a:t>Running a trial with six members to test processes and documentation</a:t>
            </a:r>
          </a:p>
        </p:txBody>
      </p:sp>
      <p:sp>
        <p:nvSpPr>
          <p:cNvPr id="10" name="Freeform 10"/>
          <p:cNvSpPr/>
          <p:nvPr/>
        </p:nvSpPr>
        <p:spPr>
          <a:xfrm>
            <a:off x="9489273" y="5665555"/>
            <a:ext cx="1594538" cy="370259"/>
          </a:xfrm>
          <a:custGeom>
            <a:avLst/>
            <a:gdLst/>
            <a:ahLst/>
            <a:cxnLst/>
            <a:rect l="l" t="t" r="r" b="b"/>
            <a:pathLst>
              <a:path w="1223996" h="370259">
                <a:moveTo>
                  <a:pt x="0" y="0"/>
                </a:moveTo>
                <a:lnTo>
                  <a:pt x="1223996" y="0"/>
                </a:lnTo>
                <a:lnTo>
                  <a:pt x="1223996" y="370258"/>
                </a:lnTo>
                <a:lnTo>
                  <a:pt x="0" y="3702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 name="Freeform 11"/>
          <p:cNvSpPr/>
          <p:nvPr/>
        </p:nvSpPr>
        <p:spPr>
          <a:xfrm>
            <a:off x="9489273" y="2374059"/>
            <a:ext cx="1594538" cy="370259"/>
          </a:xfrm>
          <a:custGeom>
            <a:avLst/>
            <a:gdLst/>
            <a:ahLst/>
            <a:cxnLst/>
            <a:rect l="l" t="t" r="r" b="b"/>
            <a:pathLst>
              <a:path w="1223996" h="370259">
                <a:moveTo>
                  <a:pt x="0" y="0"/>
                </a:moveTo>
                <a:lnTo>
                  <a:pt x="1223996" y="0"/>
                </a:lnTo>
                <a:lnTo>
                  <a:pt x="1223996" y="370258"/>
                </a:lnTo>
                <a:lnTo>
                  <a:pt x="0" y="3702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Freeform 12"/>
          <p:cNvSpPr/>
          <p:nvPr/>
        </p:nvSpPr>
        <p:spPr>
          <a:xfrm>
            <a:off x="9489273" y="7207680"/>
            <a:ext cx="1594538" cy="370259"/>
          </a:xfrm>
          <a:custGeom>
            <a:avLst/>
            <a:gdLst/>
            <a:ahLst/>
            <a:cxnLst/>
            <a:rect l="l" t="t" r="r" b="b"/>
            <a:pathLst>
              <a:path w="1223996" h="370259">
                <a:moveTo>
                  <a:pt x="0" y="0"/>
                </a:moveTo>
                <a:lnTo>
                  <a:pt x="1223996" y="0"/>
                </a:lnTo>
                <a:lnTo>
                  <a:pt x="1223996" y="370258"/>
                </a:lnTo>
                <a:lnTo>
                  <a:pt x="0" y="3702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Freeform 11">
            <a:extLst>
              <a:ext uri="{FF2B5EF4-FFF2-40B4-BE49-F238E27FC236}">
                <a16:creationId xmlns:a16="http://schemas.microsoft.com/office/drawing/2014/main" id="{A9DCA393-2D39-A736-AB2D-4BDD030E0D5D}"/>
              </a:ext>
            </a:extLst>
          </p:cNvPr>
          <p:cNvSpPr/>
          <p:nvPr/>
        </p:nvSpPr>
        <p:spPr>
          <a:xfrm>
            <a:off x="9489273" y="8564675"/>
            <a:ext cx="1594538" cy="370259"/>
          </a:xfrm>
          <a:custGeom>
            <a:avLst/>
            <a:gdLst/>
            <a:ahLst/>
            <a:cxnLst/>
            <a:rect l="l" t="t" r="r" b="b"/>
            <a:pathLst>
              <a:path w="1223996" h="370259">
                <a:moveTo>
                  <a:pt x="0" y="0"/>
                </a:moveTo>
                <a:lnTo>
                  <a:pt x="1223996" y="0"/>
                </a:lnTo>
                <a:lnTo>
                  <a:pt x="1223996" y="370258"/>
                </a:lnTo>
                <a:lnTo>
                  <a:pt x="0" y="3702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4" name="TextBox 9">
            <a:extLst>
              <a:ext uri="{FF2B5EF4-FFF2-40B4-BE49-F238E27FC236}">
                <a16:creationId xmlns:a16="http://schemas.microsoft.com/office/drawing/2014/main" id="{81D19FF7-837A-4E80-D205-494DF5420FF4}"/>
              </a:ext>
            </a:extLst>
          </p:cNvPr>
          <p:cNvSpPr txBox="1"/>
          <p:nvPr/>
        </p:nvSpPr>
        <p:spPr>
          <a:xfrm>
            <a:off x="11232963" y="8486093"/>
            <a:ext cx="6019800" cy="897682"/>
          </a:xfrm>
          <a:prstGeom prst="rect">
            <a:avLst/>
          </a:prstGeom>
        </p:spPr>
        <p:txBody>
          <a:bodyPr wrap="square" lIns="0" tIns="0" rIns="0" bIns="0" rtlCol="0" anchor="t">
            <a:spAutoFit/>
          </a:bodyPr>
          <a:lstStyle/>
          <a:p>
            <a:pPr algn="l">
              <a:lnSpc>
                <a:spcPts val="3640"/>
              </a:lnSpc>
            </a:pPr>
            <a:r>
              <a:rPr lang="en-US" sz="2800">
                <a:solidFill>
                  <a:srgbClr val="FFFFFF"/>
                </a:solidFill>
                <a:latin typeface="Roboto 2"/>
                <a:ea typeface="Roboto 2"/>
                <a:cs typeface="Roboto 2"/>
                <a:sym typeface="Roboto 2"/>
              </a:rPr>
              <a:t>Recruiting two staff at DTAS to run the Programme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7">
            <a:extLst>
              <a:ext uri="{FF2B5EF4-FFF2-40B4-BE49-F238E27FC236}">
                <a16:creationId xmlns:a16="http://schemas.microsoft.com/office/drawing/2014/main" id="{5C9AD061-6D15-2B59-B642-37B1A7736AE0}"/>
              </a:ext>
            </a:extLst>
          </p:cNvPr>
          <p:cNvSpPr txBox="1"/>
          <p:nvPr/>
        </p:nvSpPr>
        <p:spPr>
          <a:xfrm>
            <a:off x="1257300" y="835492"/>
            <a:ext cx="15773400" cy="170054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7800" kern="1200">
                <a:solidFill>
                  <a:srgbClr val="254653"/>
                </a:solidFill>
                <a:latin typeface="Roboto" panose="02000000000000000000" pitchFamily="2" charset="0"/>
                <a:ea typeface="Roboto" panose="02000000000000000000" pitchFamily="2" charset="0"/>
                <a:cs typeface="Roboto" panose="02000000000000000000" pitchFamily="2" charset="0"/>
                <a:sym typeface="Roboto 4"/>
              </a:rPr>
              <a:t>Key elements</a:t>
            </a:r>
          </a:p>
        </p:txBody>
      </p:sp>
      <p:graphicFrame>
        <p:nvGraphicFramePr>
          <p:cNvPr id="3" name="Diagram 2">
            <a:extLst>
              <a:ext uri="{FF2B5EF4-FFF2-40B4-BE49-F238E27FC236}">
                <a16:creationId xmlns:a16="http://schemas.microsoft.com/office/drawing/2014/main" id="{E90C342F-FEAF-87A4-5C50-3334AE79C9A9}"/>
              </a:ext>
            </a:extLst>
          </p:cNvPr>
          <p:cNvGraphicFramePr/>
          <p:nvPr>
            <p:extLst>
              <p:ext uri="{D42A27DB-BD31-4B8C-83A1-F6EECF244321}">
                <p14:modId xmlns:p14="http://schemas.microsoft.com/office/powerpoint/2010/main" val="3173619938"/>
              </p:ext>
            </p:extLst>
          </p:nvPr>
        </p:nvGraphicFramePr>
        <p:xfrm>
          <a:off x="1257300" y="2738437"/>
          <a:ext cx="15773400" cy="65270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4382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33106-557D-D2BA-9302-70147C0908AE}"/>
            </a:ext>
          </a:extLst>
        </p:cNvPr>
        <p:cNvGrpSpPr/>
        <p:nvPr/>
      </p:nvGrpSpPr>
      <p:grpSpPr>
        <a:xfrm>
          <a:off x="0" y="0"/>
          <a:ext cx="0" cy="0"/>
          <a:chOff x="0" y="0"/>
          <a:chExt cx="0" cy="0"/>
        </a:xfrm>
      </p:grpSpPr>
      <p:sp>
        <p:nvSpPr>
          <p:cNvPr id="2" name="TextBox 17">
            <a:extLst>
              <a:ext uri="{FF2B5EF4-FFF2-40B4-BE49-F238E27FC236}">
                <a16:creationId xmlns:a16="http://schemas.microsoft.com/office/drawing/2014/main" id="{45C05FFB-83EB-751C-25E7-A0C5DF240C45}"/>
              </a:ext>
            </a:extLst>
          </p:cNvPr>
          <p:cNvSpPr txBox="1"/>
          <p:nvPr/>
        </p:nvSpPr>
        <p:spPr>
          <a:xfrm>
            <a:off x="838200" y="723900"/>
            <a:ext cx="15205570" cy="1165860"/>
          </a:xfrm>
          <a:prstGeom prst="rect">
            <a:avLst/>
          </a:prstGeom>
        </p:spPr>
        <p:txBody>
          <a:bodyPr lIns="0" tIns="0" rIns="0" bIns="0" rtlCol="0" anchor="t">
            <a:spAutoFit/>
          </a:bodyPr>
          <a:lstStyle/>
          <a:p>
            <a:pPr algn="just">
              <a:lnSpc>
                <a:spcPts val="9360"/>
              </a:lnSpc>
            </a:pPr>
            <a:r>
              <a:rPr lang="en-US" sz="7200">
                <a:solidFill>
                  <a:srgbClr val="254653"/>
                </a:solidFill>
                <a:latin typeface="Roboto 4"/>
                <a:ea typeface="Roboto 4"/>
                <a:cs typeface="Roboto 4"/>
                <a:sym typeface="Roboto 4"/>
              </a:rPr>
              <a:t>Funding &amp; Support</a:t>
            </a:r>
          </a:p>
        </p:txBody>
      </p:sp>
      <p:graphicFrame>
        <p:nvGraphicFramePr>
          <p:cNvPr id="4" name="Diagram 3">
            <a:extLst>
              <a:ext uri="{FF2B5EF4-FFF2-40B4-BE49-F238E27FC236}">
                <a16:creationId xmlns:a16="http://schemas.microsoft.com/office/drawing/2014/main" id="{CEC18F1C-A59E-7938-62C7-0B833AE5E9A6}"/>
              </a:ext>
            </a:extLst>
          </p:cNvPr>
          <p:cNvGraphicFramePr/>
          <p:nvPr>
            <p:extLst>
              <p:ext uri="{D42A27DB-BD31-4B8C-83A1-F6EECF244321}">
                <p14:modId xmlns:p14="http://schemas.microsoft.com/office/powerpoint/2010/main" val="411363007"/>
              </p:ext>
            </p:extLst>
          </p:nvPr>
        </p:nvGraphicFramePr>
        <p:xfrm>
          <a:off x="1219200" y="2476500"/>
          <a:ext cx="15544800" cy="65794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9621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4653"/>
        </a:solidFill>
        <a:effectLst/>
      </p:bgPr>
    </p:bg>
    <p:spTree>
      <p:nvGrpSpPr>
        <p:cNvPr id="1" name="">
          <a:extLst>
            <a:ext uri="{FF2B5EF4-FFF2-40B4-BE49-F238E27FC236}">
              <a16:creationId xmlns:a16="http://schemas.microsoft.com/office/drawing/2014/main" id="{67E26ABB-2E53-857F-B581-6B02CBC044F0}"/>
            </a:ext>
          </a:extLst>
        </p:cNvPr>
        <p:cNvGrpSpPr/>
        <p:nvPr/>
      </p:nvGrpSpPr>
      <p:grpSpPr>
        <a:xfrm>
          <a:off x="0" y="0"/>
          <a:ext cx="0" cy="0"/>
          <a:chOff x="0" y="0"/>
          <a:chExt cx="0" cy="0"/>
        </a:xfrm>
      </p:grpSpPr>
      <p:sp>
        <p:nvSpPr>
          <p:cNvPr id="17" name="TextBox 17">
            <a:extLst>
              <a:ext uri="{FF2B5EF4-FFF2-40B4-BE49-F238E27FC236}">
                <a16:creationId xmlns:a16="http://schemas.microsoft.com/office/drawing/2014/main" id="{F1AB3DDB-048B-4C70-3C42-3CD5782A5EA4}"/>
              </a:ext>
            </a:extLst>
          </p:cNvPr>
          <p:cNvSpPr txBox="1"/>
          <p:nvPr/>
        </p:nvSpPr>
        <p:spPr>
          <a:xfrm>
            <a:off x="1320493" y="952500"/>
            <a:ext cx="15205570" cy="1165860"/>
          </a:xfrm>
          <a:prstGeom prst="rect">
            <a:avLst/>
          </a:prstGeom>
        </p:spPr>
        <p:txBody>
          <a:bodyPr lIns="0" tIns="0" rIns="0" bIns="0" rtlCol="0" anchor="t">
            <a:spAutoFit/>
          </a:bodyPr>
          <a:lstStyle/>
          <a:p>
            <a:pPr algn="just">
              <a:lnSpc>
                <a:spcPts val="9360"/>
              </a:lnSpc>
            </a:pPr>
            <a:r>
              <a:rPr lang="en-US" sz="7200">
                <a:solidFill>
                  <a:srgbClr val="FFFFFF"/>
                </a:solidFill>
                <a:latin typeface="Roboto 4"/>
                <a:ea typeface="Roboto 4"/>
                <a:cs typeface="Roboto 4"/>
                <a:sym typeface="Roboto 4"/>
              </a:rPr>
              <a:t>Pillars of Resilience</a:t>
            </a:r>
          </a:p>
        </p:txBody>
      </p:sp>
      <p:graphicFrame>
        <p:nvGraphicFramePr>
          <p:cNvPr id="5" name="Diagram 4">
            <a:extLst>
              <a:ext uri="{FF2B5EF4-FFF2-40B4-BE49-F238E27FC236}">
                <a16:creationId xmlns:a16="http://schemas.microsoft.com/office/drawing/2014/main" id="{D85F84FD-F964-281F-A034-411B37ABC3AB}"/>
              </a:ext>
            </a:extLst>
          </p:cNvPr>
          <p:cNvGraphicFramePr/>
          <p:nvPr>
            <p:extLst>
              <p:ext uri="{D42A27DB-BD31-4B8C-83A1-F6EECF244321}">
                <p14:modId xmlns:p14="http://schemas.microsoft.com/office/powerpoint/2010/main" val="3737102789"/>
              </p:ext>
            </p:extLst>
          </p:nvPr>
        </p:nvGraphicFramePr>
        <p:xfrm>
          <a:off x="1298370" y="2118360"/>
          <a:ext cx="15647014" cy="79303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757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4653"/>
        </a:solidFill>
        <a:effectLst/>
      </p:bgPr>
    </p:bg>
    <p:spTree>
      <p:nvGrpSpPr>
        <p:cNvPr id="1" name=""/>
        <p:cNvGrpSpPr/>
        <p:nvPr/>
      </p:nvGrpSpPr>
      <p:grpSpPr>
        <a:xfrm>
          <a:off x="0" y="0"/>
          <a:ext cx="0" cy="0"/>
          <a:chOff x="0" y="0"/>
          <a:chExt cx="0" cy="0"/>
        </a:xfrm>
      </p:grpSpPr>
      <p:sp>
        <p:nvSpPr>
          <p:cNvPr id="17" name="TextBox 17"/>
          <p:cNvSpPr txBox="1"/>
          <p:nvPr/>
        </p:nvSpPr>
        <p:spPr>
          <a:xfrm>
            <a:off x="1320493" y="952500"/>
            <a:ext cx="15205570" cy="1165860"/>
          </a:xfrm>
          <a:prstGeom prst="rect">
            <a:avLst/>
          </a:prstGeom>
        </p:spPr>
        <p:txBody>
          <a:bodyPr lIns="0" tIns="0" rIns="0" bIns="0" rtlCol="0" anchor="t">
            <a:spAutoFit/>
          </a:bodyPr>
          <a:lstStyle/>
          <a:p>
            <a:pPr algn="just">
              <a:lnSpc>
                <a:spcPts val="9360"/>
              </a:lnSpc>
            </a:pPr>
            <a:r>
              <a:rPr lang="en-US" sz="7200">
                <a:solidFill>
                  <a:srgbClr val="FFFFFF"/>
                </a:solidFill>
                <a:latin typeface="Roboto 4"/>
                <a:ea typeface="Roboto 4"/>
                <a:cs typeface="Roboto 4"/>
                <a:sym typeface="Roboto 4"/>
              </a:rPr>
              <a:t>What can we apply for? </a:t>
            </a:r>
          </a:p>
        </p:txBody>
      </p:sp>
      <p:sp>
        <p:nvSpPr>
          <p:cNvPr id="27" name="TextBox 17">
            <a:extLst>
              <a:ext uri="{FF2B5EF4-FFF2-40B4-BE49-F238E27FC236}">
                <a16:creationId xmlns:a16="http://schemas.microsoft.com/office/drawing/2014/main" id="{BF8F3BC6-D13A-A950-636C-892436A6FC46}"/>
              </a:ext>
            </a:extLst>
          </p:cNvPr>
          <p:cNvSpPr txBox="1"/>
          <p:nvPr/>
        </p:nvSpPr>
        <p:spPr>
          <a:xfrm>
            <a:off x="1310500" y="2399943"/>
            <a:ext cx="15205570" cy="369332"/>
          </a:xfrm>
          <a:prstGeom prst="rect">
            <a:avLst/>
          </a:prstGeom>
        </p:spPr>
        <p:txBody>
          <a:bodyPr lIns="0" tIns="0" rIns="0" bIns="0" rtlCol="0" anchor="t">
            <a:spAutoFit/>
          </a:bodyPr>
          <a:lstStyle/>
          <a:p>
            <a:pPr algn="just"/>
            <a:r>
              <a:rPr lang="en-US" sz="2400">
                <a:solidFill>
                  <a:srgbClr val="FFFFFF"/>
                </a:solidFill>
                <a:latin typeface="Roboto 4"/>
                <a:ea typeface="Roboto 4"/>
                <a:cs typeface="Roboto 4"/>
                <a:sym typeface="Roboto 4"/>
              </a:rPr>
              <a:t>Flexible funding – must focus on your </a:t>
            </a:r>
            <a:r>
              <a:rPr lang="en-US" sz="2400" b="1" u="sng">
                <a:solidFill>
                  <a:srgbClr val="FFFFFF"/>
                </a:solidFill>
                <a:latin typeface="Roboto 4"/>
                <a:ea typeface="Roboto 4"/>
                <a:cs typeface="Roboto 4"/>
                <a:sym typeface="Roboto 4"/>
              </a:rPr>
              <a:t>organisational</a:t>
            </a:r>
            <a:r>
              <a:rPr lang="en-US" sz="2400">
                <a:solidFill>
                  <a:srgbClr val="FFFFFF"/>
                </a:solidFill>
                <a:latin typeface="Roboto 4"/>
                <a:ea typeface="Roboto 4"/>
                <a:cs typeface="Roboto 4"/>
                <a:sym typeface="Roboto 4"/>
              </a:rPr>
              <a:t> recovery and resilience and align with the six pillars </a:t>
            </a:r>
          </a:p>
        </p:txBody>
      </p:sp>
      <p:graphicFrame>
        <p:nvGraphicFramePr>
          <p:cNvPr id="2" name="Diagram 1">
            <a:extLst>
              <a:ext uri="{FF2B5EF4-FFF2-40B4-BE49-F238E27FC236}">
                <a16:creationId xmlns:a16="http://schemas.microsoft.com/office/drawing/2014/main" id="{62AA5431-1448-78E1-8F3E-165CD6758E54}"/>
              </a:ext>
            </a:extLst>
          </p:cNvPr>
          <p:cNvGraphicFramePr/>
          <p:nvPr>
            <p:extLst>
              <p:ext uri="{D42A27DB-BD31-4B8C-83A1-F6EECF244321}">
                <p14:modId xmlns:p14="http://schemas.microsoft.com/office/powerpoint/2010/main" val="1085331970"/>
              </p:ext>
            </p:extLst>
          </p:nvPr>
        </p:nvGraphicFramePr>
        <p:xfrm>
          <a:off x="1058712" y="3543300"/>
          <a:ext cx="154686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54653"/>
        </a:solidFill>
        <a:effectLst/>
      </p:bgPr>
    </p:bg>
    <p:spTree>
      <p:nvGrpSpPr>
        <p:cNvPr id="1" name="">
          <a:extLst>
            <a:ext uri="{FF2B5EF4-FFF2-40B4-BE49-F238E27FC236}">
              <a16:creationId xmlns:a16="http://schemas.microsoft.com/office/drawing/2014/main" id="{091063A8-446F-8319-C1CF-10B2D14B42BE}"/>
            </a:ext>
          </a:extLst>
        </p:cNvPr>
        <p:cNvGrpSpPr/>
        <p:nvPr/>
      </p:nvGrpSpPr>
      <p:grpSpPr>
        <a:xfrm>
          <a:off x="0" y="0"/>
          <a:ext cx="0" cy="0"/>
          <a:chOff x="0" y="0"/>
          <a:chExt cx="0" cy="0"/>
        </a:xfrm>
      </p:grpSpPr>
      <p:sp>
        <p:nvSpPr>
          <p:cNvPr id="17" name="TextBox 17">
            <a:extLst>
              <a:ext uri="{FF2B5EF4-FFF2-40B4-BE49-F238E27FC236}">
                <a16:creationId xmlns:a16="http://schemas.microsoft.com/office/drawing/2014/main" id="{478D8B4D-D878-CDE8-A54E-0D6C2B234221}"/>
              </a:ext>
            </a:extLst>
          </p:cNvPr>
          <p:cNvSpPr txBox="1"/>
          <p:nvPr/>
        </p:nvSpPr>
        <p:spPr>
          <a:xfrm>
            <a:off x="1320493" y="952500"/>
            <a:ext cx="15205570" cy="1165860"/>
          </a:xfrm>
          <a:prstGeom prst="rect">
            <a:avLst/>
          </a:prstGeom>
        </p:spPr>
        <p:txBody>
          <a:bodyPr lIns="0" tIns="0" rIns="0" bIns="0" rtlCol="0" anchor="t">
            <a:spAutoFit/>
          </a:bodyPr>
          <a:lstStyle/>
          <a:p>
            <a:pPr algn="just">
              <a:lnSpc>
                <a:spcPts val="9360"/>
              </a:lnSpc>
            </a:pPr>
            <a:r>
              <a:rPr lang="en-US" sz="7200">
                <a:solidFill>
                  <a:srgbClr val="FFFFFF"/>
                </a:solidFill>
                <a:latin typeface="Roboto 4"/>
                <a:ea typeface="Roboto 4"/>
                <a:cs typeface="Roboto 4"/>
                <a:sym typeface="Roboto 4"/>
              </a:rPr>
              <a:t>What RRP will not fund</a:t>
            </a:r>
          </a:p>
        </p:txBody>
      </p:sp>
      <p:sp>
        <p:nvSpPr>
          <p:cNvPr id="3" name="TextBox 2">
            <a:extLst>
              <a:ext uri="{FF2B5EF4-FFF2-40B4-BE49-F238E27FC236}">
                <a16:creationId xmlns:a16="http://schemas.microsoft.com/office/drawing/2014/main" id="{BAB4160F-D8B8-054D-EE93-CA92784D6C3B}"/>
              </a:ext>
            </a:extLst>
          </p:cNvPr>
          <p:cNvSpPr txBox="1"/>
          <p:nvPr/>
        </p:nvSpPr>
        <p:spPr>
          <a:xfrm>
            <a:off x="1524000" y="2322087"/>
            <a:ext cx="16002000" cy="7124386"/>
          </a:xfrm>
          <a:prstGeom prst="rect">
            <a:avLst/>
          </a:prstGeom>
          <a:noFill/>
        </p:spPr>
        <p:txBody>
          <a:bodyPr wrap="square">
            <a:spAutoFit/>
          </a:bodyPr>
          <a:lstStyle/>
          <a:p>
            <a:pPr marL="342900" lvl="0" indent="-342900" algn="just">
              <a:lnSpc>
                <a:spcPct val="150000"/>
              </a:lnSpc>
              <a:spcAft>
                <a:spcPts val="600"/>
              </a:spcAft>
              <a:buSzPct val="125000"/>
              <a:buBlip>
                <a:blip r:embed="rId2">
                  <a:extLst>
                    <a:ext uri="{96DAC541-7B7A-43D3-8B79-37D633B846F1}">
                      <asvg:svgBlip xmlns:asvg="http://schemas.microsoft.com/office/drawing/2016/SVG/main" r:embed="rId3"/>
                    </a:ext>
                  </a:extLst>
                </a:blip>
              </a:buBlip>
            </a:pPr>
            <a:r>
              <a:rPr lang="en-GB" sz="3200" kern="100">
                <a:solidFill>
                  <a:schemeClr val="bg1"/>
                </a:solidFill>
                <a:effectLst/>
                <a:latin typeface="Roboto" panose="02000000000000000000" pitchFamily="2" charset="0"/>
                <a:ea typeface="Calibri" panose="020F0502020204030204" pitchFamily="34" charset="0"/>
                <a:cs typeface="Arial" panose="020B0604020202020204" pitchFamily="34" charset="0"/>
              </a:rPr>
              <a:t>Activities or projects which do not aim to achieve at least one of the six programme outcomes</a:t>
            </a:r>
            <a:endParaRPr lang="en-GB" sz="32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50000"/>
              </a:lnSpc>
              <a:spcAft>
                <a:spcPts val="600"/>
              </a:spcAft>
              <a:buSzPct val="125000"/>
              <a:buBlip>
                <a:blip r:embed="rId2">
                  <a:extLst>
                    <a:ext uri="{96DAC541-7B7A-43D3-8B79-37D633B846F1}">
                      <asvg:svgBlip xmlns:asvg="http://schemas.microsoft.com/office/drawing/2016/SVG/main" r:embed="rId3"/>
                    </a:ext>
                  </a:extLst>
                </a:blip>
              </a:buBlip>
            </a:pPr>
            <a:r>
              <a:rPr lang="en-GB" sz="3200" kern="100">
                <a:solidFill>
                  <a:schemeClr val="bg1"/>
                </a:solidFill>
                <a:effectLst/>
                <a:latin typeface="Roboto" panose="02000000000000000000" pitchFamily="2" charset="0"/>
                <a:ea typeface="Calibri" panose="020F0502020204030204" pitchFamily="34" charset="0"/>
                <a:cs typeface="Arial" panose="020B0604020202020204" pitchFamily="34" charset="0"/>
              </a:rPr>
              <a:t>Feasibility studies where there is not a direct link to at least one of the six programme outcomes</a:t>
            </a:r>
            <a:endParaRPr lang="en-GB" sz="32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50000"/>
              </a:lnSpc>
              <a:spcAft>
                <a:spcPts val="600"/>
              </a:spcAft>
              <a:buSzPct val="125000"/>
              <a:buBlip>
                <a:blip r:embed="rId2">
                  <a:extLst>
                    <a:ext uri="{96DAC541-7B7A-43D3-8B79-37D633B846F1}">
                      <asvg:svgBlip xmlns:asvg="http://schemas.microsoft.com/office/drawing/2016/SVG/main" r:embed="rId3"/>
                    </a:ext>
                  </a:extLst>
                </a:blip>
              </a:buBlip>
            </a:pPr>
            <a:r>
              <a:rPr lang="en-GB" sz="3200" kern="100">
                <a:solidFill>
                  <a:schemeClr val="bg1"/>
                </a:solidFill>
                <a:effectLst/>
                <a:latin typeface="Roboto" panose="02000000000000000000" pitchFamily="2" charset="0"/>
                <a:ea typeface="Calibri" panose="020F0502020204030204" pitchFamily="34" charset="0"/>
                <a:cs typeface="Arial" panose="020B0604020202020204" pitchFamily="34" charset="0"/>
              </a:rPr>
              <a:t>Place Plans or Community Action Plans</a:t>
            </a:r>
            <a:endParaRPr lang="en-GB" sz="32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50000"/>
              </a:lnSpc>
              <a:spcAft>
                <a:spcPts val="600"/>
              </a:spcAft>
              <a:buSzPct val="125000"/>
              <a:buBlip>
                <a:blip r:embed="rId2">
                  <a:extLst>
                    <a:ext uri="{96DAC541-7B7A-43D3-8B79-37D633B846F1}">
                      <asvg:svgBlip xmlns:asvg="http://schemas.microsoft.com/office/drawing/2016/SVG/main" r:embed="rId3"/>
                    </a:ext>
                  </a:extLst>
                </a:blip>
              </a:buBlip>
            </a:pPr>
            <a:r>
              <a:rPr lang="en-GB" sz="3200" kern="100">
                <a:solidFill>
                  <a:schemeClr val="bg1"/>
                </a:solidFill>
                <a:effectLst/>
                <a:latin typeface="Roboto" panose="02000000000000000000" pitchFamily="2" charset="0"/>
                <a:ea typeface="Calibri" panose="020F0502020204030204" pitchFamily="34" charset="0"/>
                <a:cs typeface="Arial" panose="020B0604020202020204" pitchFamily="34" charset="0"/>
              </a:rPr>
              <a:t>Repayment of loans or debt payment</a:t>
            </a:r>
            <a:endParaRPr lang="en-GB" sz="32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50000"/>
              </a:lnSpc>
              <a:spcAft>
                <a:spcPts val="600"/>
              </a:spcAft>
              <a:buSzPct val="125000"/>
              <a:buBlip>
                <a:blip r:embed="rId2">
                  <a:extLst>
                    <a:ext uri="{96DAC541-7B7A-43D3-8B79-37D633B846F1}">
                      <asvg:svgBlip xmlns:asvg="http://schemas.microsoft.com/office/drawing/2016/SVG/main" r:embed="rId3"/>
                    </a:ext>
                  </a:extLst>
                </a:blip>
              </a:buBlip>
            </a:pPr>
            <a:r>
              <a:rPr lang="en-GB" sz="3200" kern="100">
                <a:solidFill>
                  <a:schemeClr val="bg1"/>
                </a:solidFill>
                <a:effectLst/>
                <a:latin typeface="Roboto" panose="02000000000000000000" pitchFamily="2" charset="0"/>
                <a:ea typeface="Calibri" panose="020F0502020204030204" pitchFamily="34" charset="0"/>
                <a:cs typeface="Arial" panose="020B0604020202020204" pitchFamily="34" charset="0"/>
              </a:rPr>
              <a:t>VAT costs that can be recovered</a:t>
            </a:r>
            <a:endParaRPr lang="en-GB" sz="32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50000"/>
              </a:lnSpc>
              <a:spcAft>
                <a:spcPts val="600"/>
              </a:spcAft>
              <a:buSzPct val="125000"/>
              <a:buBlip>
                <a:blip r:embed="rId2">
                  <a:extLst>
                    <a:ext uri="{96DAC541-7B7A-43D3-8B79-37D633B846F1}">
                      <asvg:svgBlip xmlns:asvg="http://schemas.microsoft.com/office/drawing/2016/SVG/main" r:embed="rId3"/>
                    </a:ext>
                  </a:extLst>
                </a:blip>
              </a:buBlip>
            </a:pPr>
            <a:r>
              <a:rPr lang="en-GB" sz="3200" kern="100">
                <a:solidFill>
                  <a:schemeClr val="bg1"/>
                </a:solidFill>
                <a:effectLst/>
                <a:latin typeface="Roboto" panose="02000000000000000000" pitchFamily="2" charset="0"/>
                <a:ea typeface="Calibri" panose="020F0502020204030204" pitchFamily="34" charset="0"/>
                <a:cs typeface="Arial" panose="020B0604020202020204" pitchFamily="34" charset="0"/>
              </a:rPr>
              <a:t>Retrospective funding </a:t>
            </a:r>
            <a:endParaRPr lang="en-GB" sz="32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50000"/>
              </a:lnSpc>
              <a:spcAft>
                <a:spcPts val="600"/>
              </a:spcAft>
              <a:buSzPct val="125000"/>
              <a:buBlip>
                <a:blip r:embed="rId2">
                  <a:extLst>
                    <a:ext uri="{96DAC541-7B7A-43D3-8B79-37D633B846F1}">
                      <asvg:svgBlip xmlns:asvg="http://schemas.microsoft.com/office/drawing/2016/SVG/main" r:embed="rId3"/>
                    </a:ext>
                  </a:extLst>
                </a:blip>
              </a:buBlip>
            </a:pPr>
            <a:r>
              <a:rPr lang="en-GB" sz="3200" kern="100">
                <a:solidFill>
                  <a:schemeClr val="bg1"/>
                </a:solidFill>
                <a:effectLst/>
                <a:latin typeface="Roboto" panose="02000000000000000000" pitchFamily="2" charset="0"/>
                <a:ea typeface="Calibri" panose="020F0502020204030204" pitchFamily="34" charset="0"/>
                <a:cs typeface="Arial" panose="020B0604020202020204" pitchFamily="34" charset="0"/>
              </a:rPr>
              <a:t>Salary costs that do not meet or exceed the Living Wage</a:t>
            </a:r>
            <a:endParaRPr lang="en-GB" sz="32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55322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54653"/>
        </a:solidFill>
        <a:effectLst/>
      </p:bgPr>
    </p:bg>
    <p:spTree>
      <p:nvGrpSpPr>
        <p:cNvPr id="1" name="">
          <a:extLst>
            <a:ext uri="{FF2B5EF4-FFF2-40B4-BE49-F238E27FC236}">
              <a16:creationId xmlns:a16="http://schemas.microsoft.com/office/drawing/2014/main" id="{E59ABCFC-F0C6-FC17-B450-2CB47FD99718}"/>
            </a:ext>
          </a:extLst>
        </p:cNvPr>
        <p:cNvGrpSpPr/>
        <p:nvPr/>
      </p:nvGrpSpPr>
      <p:grpSpPr>
        <a:xfrm>
          <a:off x="0" y="0"/>
          <a:ext cx="0" cy="0"/>
          <a:chOff x="0" y="0"/>
          <a:chExt cx="0" cy="0"/>
        </a:xfrm>
      </p:grpSpPr>
      <p:sp>
        <p:nvSpPr>
          <p:cNvPr id="17" name="TextBox 17">
            <a:extLst>
              <a:ext uri="{FF2B5EF4-FFF2-40B4-BE49-F238E27FC236}">
                <a16:creationId xmlns:a16="http://schemas.microsoft.com/office/drawing/2014/main" id="{2EE22526-E5A6-E38A-C9E2-8D221C29C2DA}"/>
              </a:ext>
            </a:extLst>
          </p:cNvPr>
          <p:cNvSpPr txBox="1"/>
          <p:nvPr/>
        </p:nvSpPr>
        <p:spPr>
          <a:xfrm>
            <a:off x="1320493" y="952500"/>
            <a:ext cx="15205570" cy="1165860"/>
          </a:xfrm>
          <a:prstGeom prst="rect">
            <a:avLst/>
          </a:prstGeom>
        </p:spPr>
        <p:txBody>
          <a:bodyPr lIns="0" tIns="0" rIns="0" bIns="0" rtlCol="0" anchor="t">
            <a:spAutoFit/>
          </a:bodyPr>
          <a:lstStyle/>
          <a:p>
            <a:pPr algn="just">
              <a:lnSpc>
                <a:spcPts val="9360"/>
              </a:lnSpc>
            </a:pPr>
            <a:r>
              <a:rPr lang="en-US" sz="7200">
                <a:solidFill>
                  <a:srgbClr val="FFFFFF"/>
                </a:solidFill>
                <a:latin typeface="Roboto 4"/>
                <a:ea typeface="Roboto 4"/>
                <a:cs typeface="Roboto 4"/>
                <a:sym typeface="Roboto 4"/>
              </a:rPr>
              <a:t>Trial feedback</a:t>
            </a:r>
          </a:p>
        </p:txBody>
      </p:sp>
      <p:sp>
        <p:nvSpPr>
          <p:cNvPr id="2" name="TextBox 1">
            <a:extLst>
              <a:ext uri="{FF2B5EF4-FFF2-40B4-BE49-F238E27FC236}">
                <a16:creationId xmlns:a16="http://schemas.microsoft.com/office/drawing/2014/main" id="{0899CBBF-FACC-EB12-A011-F558FDC5B4EB}"/>
              </a:ext>
            </a:extLst>
          </p:cNvPr>
          <p:cNvSpPr txBox="1"/>
          <p:nvPr/>
        </p:nvSpPr>
        <p:spPr>
          <a:xfrm>
            <a:off x="1318035" y="3009900"/>
            <a:ext cx="16230600" cy="5909310"/>
          </a:xfrm>
          <a:prstGeom prst="rect">
            <a:avLst/>
          </a:prstGeom>
          <a:noFill/>
        </p:spPr>
        <p:txBody>
          <a:bodyPr wrap="square" rtlCol="0">
            <a:spAutoFit/>
          </a:bodyPr>
          <a:lstStyle/>
          <a:p>
            <a:pPr marL="285750" indent="-285750">
              <a:buFont typeface="Arial" panose="020B0604020202020204" pitchFamily="34" charset="0"/>
              <a:buChar char="•"/>
            </a:pPr>
            <a:r>
              <a:rPr lang="en-GB" sz="5400">
                <a:solidFill>
                  <a:schemeClr val="bg1"/>
                </a:solidFill>
              </a:rPr>
              <a:t>Six Members completed Self-Assessments</a:t>
            </a:r>
          </a:p>
          <a:p>
            <a:pPr marL="285750" indent="-285750">
              <a:buFont typeface="Arial" panose="020B0604020202020204" pitchFamily="34" charset="0"/>
              <a:buChar char="•"/>
            </a:pPr>
            <a:r>
              <a:rPr lang="en-GB" sz="5400">
                <a:solidFill>
                  <a:schemeClr val="bg1"/>
                </a:solidFill>
              </a:rPr>
              <a:t>Four submitted Full Applications </a:t>
            </a:r>
          </a:p>
          <a:p>
            <a:pPr marL="285750" indent="-285750">
              <a:buFont typeface="Arial" panose="020B0604020202020204" pitchFamily="34" charset="0"/>
              <a:buChar char="•"/>
            </a:pPr>
            <a:r>
              <a:rPr lang="en-GB" sz="5400">
                <a:solidFill>
                  <a:schemeClr val="bg1"/>
                </a:solidFill>
              </a:rPr>
              <a:t>Two felt the timing wasn’t right to apply </a:t>
            </a:r>
          </a:p>
          <a:p>
            <a:pPr marL="285750" indent="-285750">
              <a:buFont typeface="Arial" panose="020B0604020202020204" pitchFamily="34" charset="0"/>
              <a:buChar char="•"/>
            </a:pPr>
            <a:r>
              <a:rPr lang="en-GB" sz="5400">
                <a:solidFill>
                  <a:schemeClr val="bg1"/>
                </a:solidFill>
              </a:rPr>
              <a:t>Three were awarded funding</a:t>
            </a:r>
          </a:p>
          <a:p>
            <a:pPr marL="285750" indent="-285750">
              <a:buFont typeface="Arial" panose="020B0604020202020204" pitchFamily="34" charset="0"/>
              <a:buChar char="•"/>
            </a:pPr>
            <a:r>
              <a:rPr lang="en-GB" sz="5400">
                <a:solidFill>
                  <a:schemeClr val="bg1"/>
                </a:solidFill>
              </a:rPr>
              <a:t>One was unsuccessful</a:t>
            </a:r>
          </a:p>
          <a:p>
            <a:pPr marL="285750" indent="-285750">
              <a:buFont typeface="Arial" panose="020B0604020202020204" pitchFamily="34" charset="0"/>
              <a:buChar char="•"/>
            </a:pPr>
            <a:r>
              <a:rPr lang="en-GB" sz="5400">
                <a:solidFill>
                  <a:schemeClr val="bg1"/>
                </a:solidFill>
              </a:rPr>
              <a:t>Feedback from trial is informing changes to processes and documentation </a:t>
            </a:r>
            <a:endParaRPr lang="en-GB"/>
          </a:p>
        </p:txBody>
      </p:sp>
    </p:spTree>
    <p:extLst>
      <p:ext uri="{BB962C8B-B14F-4D97-AF65-F5344CB8AC3E}">
        <p14:creationId xmlns:p14="http://schemas.microsoft.com/office/powerpoint/2010/main" val="2855322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1A331F-B2F2-D436-7402-75BEDEE785A1}"/>
            </a:ext>
          </a:extLst>
        </p:cNvPr>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17">
            <a:extLst>
              <a:ext uri="{FF2B5EF4-FFF2-40B4-BE49-F238E27FC236}">
                <a16:creationId xmlns:a16="http://schemas.microsoft.com/office/drawing/2014/main" id="{0C445B6D-4C5A-B125-E28B-E033BC60F6DE}"/>
              </a:ext>
            </a:extLst>
          </p:cNvPr>
          <p:cNvSpPr txBox="1"/>
          <p:nvPr/>
        </p:nvSpPr>
        <p:spPr>
          <a:xfrm>
            <a:off x="958323" y="958789"/>
            <a:ext cx="5357715" cy="5360274"/>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5400" b="1" kern="1200">
                <a:solidFill>
                  <a:schemeClr val="tx1"/>
                </a:solidFill>
                <a:latin typeface="Roboto" panose="02000000000000000000" pitchFamily="2" charset="0"/>
                <a:ea typeface="Roboto" panose="02000000000000000000" pitchFamily="2" charset="0"/>
                <a:cs typeface="Roboto" panose="02000000000000000000" pitchFamily="2" charset="0"/>
                <a:sym typeface="Roboto 4"/>
              </a:rPr>
              <a:t>Applying for Funding</a:t>
            </a:r>
          </a:p>
          <a:p>
            <a:pPr>
              <a:lnSpc>
                <a:spcPct val="90000"/>
              </a:lnSpc>
              <a:spcBef>
                <a:spcPct val="0"/>
              </a:spcBef>
              <a:spcAft>
                <a:spcPts val="600"/>
              </a:spcAft>
            </a:pPr>
            <a:endParaRPr lang="en-US" sz="5400" b="1" kern="1200">
              <a:solidFill>
                <a:schemeClr val="tx1"/>
              </a:solidFill>
              <a:latin typeface="Roboto" panose="02000000000000000000" pitchFamily="2" charset="0"/>
              <a:ea typeface="Roboto" panose="02000000000000000000" pitchFamily="2" charset="0"/>
              <a:cs typeface="Roboto" panose="02000000000000000000" pitchFamily="2" charset="0"/>
              <a:sym typeface="Roboto 4"/>
            </a:endParaRPr>
          </a:p>
          <a:p>
            <a:pPr>
              <a:lnSpc>
                <a:spcPct val="90000"/>
              </a:lnSpc>
              <a:spcBef>
                <a:spcPct val="0"/>
              </a:spcBef>
              <a:spcAft>
                <a:spcPts val="600"/>
              </a:spcAft>
            </a:pPr>
            <a:r>
              <a:rPr lang="en-US" sz="5400" b="1" kern="1200">
                <a:solidFill>
                  <a:schemeClr val="tx1"/>
                </a:solidFill>
                <a:latin typeface="Roboto" panose="02000000000000000000" pitchFamily="2" charset="0"/>
                <a:ea typeface="Roboto" panose="02000000000000000000" pitchFamily="2" charset="0"/>
                <a:cs typeface="Roboto" panose="02000000000000000000" pitchFamily="2" charset="0"/>
                <a:sym typeface="Roboto 4"/>
              </a:rPr>
              <a:t>Stage 1 </a:t>
            </a:r>
          </a:p>
          <a:p>
            <a:pPr>
              <a:lnSpc>
                <a:spcPct val="90000"/>
              </a:lnSpc>
              <a:spcBef>
                <a:spcPct val="0"/>
              </a:spcBef>
              <a:spcAft>
                <a:spcPts val="600"/>
              </a:spcAft>
            </a:pPr>
            <a:r>
              <a:rPr lang="en-US" sz="5400" b="1" kern="1200">
                <a:solidFill>
                  <a:schemeClr val="tx1"/>
                </a:solidFill>
                <a:latin typeface="Roboto" panose="02000000000000000000" pitchFamily="2" charset="0"/>
                <a:ea typeface="Roboto" panose="02000000000000000000" pitchFamily="2" charset="0"/>
                <a:cs typeface="Roboto" panose="02000000000000000000" pitchFamily="2" charset="0"/>
                <a:sym typeface="Roboto 4"/>
              </a:rPr>
              <a:t> </a:t>
            </a:r>
          </a:p>
          <a:p>
            <a:pPr>
              <a:lnSpc>
                <a:spcPct val="90000"/>
              </a:lnSpc>
              <a:spcBef>
                <a:spcPct val="0"/>
              </a:spcBef>
              <a:spcAft>
                <a:spcPts val="600"/>
              </a:spcAft>
            </a:pPr>
            <a:r>
              <a:rPr lang="en-US" sz="5400" b="1" kern="1200">
                <a:solidFill>
                  <a:schemeClr val="tx1"/>
                </a:solidFill>
                <a:latin typeface="Roboto" panose="02000000000000000000" pitchFamily="2" charset="0"/>
                <a:ea typeface="Roboto" panose="02000000000000000000" pitchFamily="2" charset="0"/>
                <a:cs typeface="Roboto" panose="02000000000000000000" pitchFamily="2" charset="0"/>
                <a:sym typeface="Roboto 4"/>
              </a:rPr>
              <a:t>Self-Assessment  </a:t>
            </a:r>
          </a:p>
        </p:txBody>
      </p:sp>
      <p:sp>
        <p:nvSpPr>
          <p:cNvPr id="4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4917" y="6613900"/>
            <a:ext cx="4882642" cy="27432"/>
          </a:xfrm>
          <a:custGeom>
            <a:avLst/>
            <a:gdLst>
              <a:gd name="connsiteX0" fmla="*/ 0 w 4882642"/>
              <a:gd name="connsiteY0" fmla="*/ 0 h 27432"/>
              <a:gd name="connsiteX1" fmla="*/ 648694 w 4882642"/>
              <a:gd name="connsiteY1" fmla="*/ 0 h 27432"/>
              <a:gd name="connsiteX2" fmla="*/ 1199735 w 4882642"/>
              <a:gd name="connsiteY2" fmla="*/ 0 h 27432"/>
              <a:gd name="connsiteX3" fmla="*/ 1799602 w 4882642"/>
              <a:gd name="connsiteY3" fmla="*/ 0 h 27432"/>
              <a:gd name="connsiteX4" fmla="*/ 2545949 w 4882642"/>
              <a:gd name="connsiteY4" fmla="*/ 0 h 27432"/>
              <a:gd name="connsiteX5" fmla="*/ 3194643 w 4882642"/>
              <a:gd name="connsiteY5" fmla="*/ 0 h 27432"/>
              <a:gd name="connsiteX6" fmla="*/ 3794510 w 4882642"/>
              <a:gd name="connsiteY6" fmla="*/ 0 h 27432"/>
              <a:gd name="connsiteX7" fmla="*/ 4882642 w 4882642"/>
              <a:gd name="connsiteY7" fmla="*/ 0 h 27432"/>
              <a:gd name="connsiteX8" fmla="*/ 4882642 w 4882642"/>
              <a:gd name="connsiteY8" fmla="*/ 27432 h 27432"/>
              <a:gd name="connsiteX9" fmla="*/ 4185122 w 4882642"/>
              <a:gd name="connsiteY9" fmla="*/ 27432 h 27432"/>
              <a:gd name="connsiteX10" fmla="*/ 3585254 w 4882642"/>
              <a:gd name="connsiteY10" fmla="*/ 27432 h 27432"/>
              <a:gd name="connsiteX11" fmla="*/ 2790081 w 4882642"/>
              <a:gd name="connsiteY11" fmla="*/ 27432 h 27432"/>
              <a:gd name="connsiteX12" fmla="*/ 2141387 w 4882642"/>
              <a:gd name="connsiteY12" fmla="*/ 27432 h 27432"/>
              <a:gd name="connsiteX13" fmla="*/ 1590346 w 4882642"/>
              <a:gd name="connsiteY13" fmla="*/ 27432 h 27432"/>
              <a:gd name="connsiteX14" fmla="*/ 844000 w 4882642"/>
              <a:gd name="connsiteY14" fmla="*/ 27432 h 27432"/>
              <a:gd name="connsiteX15" fmla="*/ 0 w 4882642"/>
              <a:gd name="connsiteY15" fmla="*/ 27432 h 27432"/>
              <a:gd name="connsiteX16" fmla="*/ 0 w 4882642"/>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2642" h="27432" fill="none" extrusionOk="0">
                <a:moveTo>
                  <a:pt x="0" y="0"/>
                </a:moveTo>
                <a:cubicBezTo>
                  <a:pt x="283896" y="15806"/>
                  <a:pt x="476914" y="-5705"/>
                  <a:pt x="648694" y="0"/>
                </a:cubicBezTo>
                <a:cubicBezTo>
                  <a:pt x="820474" y="5705"/>
                  <a:pt x="992491" y="-2560"/>
                  <a:pt x="1199735" y="0"/>
                </a:cubicBezTo>
                <a:cubicBezTo>
                  <a:pt x="1406979" y="2560"/>
                  <a:pt x="1535106" y="-12373"/>
                  <a:pt x="1799602" y="0"/>
                </a:cubicBezTo>
                <a:cubicBezTo>
                  <a:pt x="2064098" y="12373"/>
                  <a:pt x="2220857" y="34016"/>
                  <a:pt x="2545949" y="0"/>
                </a:cubicBezTo>
                <a:cubicBezTo>
                  <a:pt x="2871041" y="-34016"/>
                  <a:pt x="2930967" y="-6551"/>
                  <a:pt x="3194643" y="0"/>
                </a:cubicBezTo>
                <a:cubicBezTo>
                  <a:pt x="3458319" y="6551"/>
                  <a:pt x="3590719" y="-27970"/>
                  <a:pt x="3794510" y="0"/>
                </a:cubicBezTo>
                <a:cubicBezTo>
                  <a:pt x="3998301" y="27970"/>
                  <a:pt x="4343090" y="-39667"/>
                  <a:pt x="4882642" y="0"/>
                </a:cubicBezTo>
                <a:cubicBezTo>
                  <a:pt x="4881669" y="8304"/>
                  <a:pt x="4882164" y="21512"/>
                  <a:pt x="4882642" y="27432"/>
                </a:cubicBezTo>
                <a:cubicBezTo>
                  <a:pt x="4608564" y="7308"/>
                  <a:pt x="4394312" y="56256"/>
                  <a:pt x="4185122" y="27432"/>
                </a:cubicBezTo>
                <a:cubicBezTo>
                  <a:pt x="3975932" y="-1392"/>
                  <a:pt x="3827783" y="51583"/>
                  <a:pt x="3585254" y="27432"/>
                </a:cubicBezTo>
                <a:cubicBezTo>
                  <a:pt x="3342725" y="3281"/>
                  <a:pt x="3165015" y="17373"/>
                  <a:pt x="2790081" y="27432"/>
                </a:cubicBezTo>
                <a:cubicBezTo>
                  <a:pt x="2415147" y="37491"/>
                  <a:pt x="2453830" y="6816"/>
                  <a:pt x="2141387" y="27432"/>
                </a:cubicBezTo>
                <a:cubicBezTo>
                  <a:pt x="1828944" y="48048"/>
                  <a:pt x="1774219" y="17790"/>
                  <a:pt x="1590346" y="27432"/>
                </a:cubicBezTo>
                <a:cubicBezTo>
                  <a:pt x="1406473" y="37074"/>
                  <a:pt x="1200327" y="18527"/>
                  <a:pt x="844000" y="27432"/>
                </a:cubicBezTo>
                <a:cubicBezTo>
                  <a:pt x="487673" y="36337"/>
                  <a:pt x="322314" y="2648"/>
                  <a:pt x="0" y="27432"/>
                </a:cubicBezTo>
                <a:cubicBezTo>
                  <a:pt x="-1048" y="14992"/>
                  <a:pt x="-1120" y="7447"/>
                  <a:pt x="0" y="0"/>
                </a:cubicBezTo>
                <a:close/>
              </a:path>
              <a:path w="4882642" h="27432" stroke="0" extrusionOk="0">
                <a:moveTo>
                  <a:pt x="0" y="0"/>
                </a:moveTo>
                <a:cubicBezTo>
                  <a:pt x="238803" y="9040"/>
                  <a:pt x="494861" y="-4831"/>
                  <a:pt x="648694" y="0"/>
                </a:cubicBezTo>
                <a:cubicBezTo>
                  <a:pt x="802527" y="4831"/>
                  <a:pt x="991643" y="12575"/>
                  <a:pt x="1199735" y="0"/>
                </a:cubicBezTo>
                <a:cubicBezTo>
                  <a:pt x="1407827" y="-12575"/>
                  <a:pt x="1757315" y="9056"/>
                  <a:pt x="1994908" y="0"/>
                </a:cubicBezTo>
                <a:cubicBezTo>
                  <a:pt x="2232501" y="-9056"/>
                  <a:pt x="2370188" y="18797"/>
                  <a:pt x="2643602" y="0"/>
                </a:cubicBezTo>
                <a:cubicBezTo>
                  <a:pt x="2917016" y="-18797"/>
                  <a:pt x="3036387" y="10091"/>
                  <a:pt x="3292296" y="0"/>
                </a:cubicBezTo>
                <a:cubicBezTo>
                  <a:pt x="3548205" y="-10091"/>
                  <a:pt x="3892824" y="6516"/>
                  <a:pt x="4087469" y="0"/>
                </a:cubicBezTo>
                <a:cubicBezTo>
                  <a:pt x="4282114" y="-6516"/>
                  <a:pt x="4487997" y="-16222"/>
                  <a:pt x="4882642" y="0"/>
                </a:cubicBezTo>
                <a:cubicBezTo>
                  <a:pt x="4883127" y="9333"/>
                  <a:pt x="4883920" y="19699"/>
                  <a:pt x="4882642" y="27432"/>
                </a:cubicBezTo>
                <a:cubicBezTo>
                  <a:pt x="4665479" y="53358"/>
                  <a:pt x="4455363" y="34051"/>
                  <a:pt x="4282775" y="27432"/>
                </a:cubicBezTo>
                <a:cubicBezTo>
                  <a:pt x="4110187" y="20813"/>
                  <a:pt x="3781952" y="37808"/>
                  <a:pt x="3585254" y="27432"/>
                </a:cubicBezTo>
                <a:cubicBezTo>
                  <a:pt x="3388556" y="17056"/>
                  <a:pt x="3084641" y="41802"/>
                  <a:pt x="2887734" y="27432"/>
                </a:cubicBezTo>
                <a:cubicBezTo>
                  <a:pt x="2690827" y="13062"/>
                  <a:pt x="2491613" y="5294"/>
                  <a:pt x="2239040" y="27432"/>
                </a:cubicBezTo>
                <a:cubicBezTo>
                  <a:pt x="1986467" y="49570"/>
                  <a:pt x="1795483" y="63015"/>
                  <a:pt x="1443867" y="27432"/>
                </a:cubicBezTo>
                <a:cubicBezTo>
                  <a:pt x="1092251" y="-8151"/>
                  <a:pt x="850619" y="43704"/>
                  <a:pt x="648694" y="27432"/>
                </a:cubicBezTo>
                <a:cubicBezTo>
                  <a:pt x="446769" y="11160"/>
                  <a:pt x="306471" y="26408"/>
                  <a:pt x="0" y="27432"/>
                </a:cubicBezTo>
                <a:cubicBezTo>
                  <a:pt x="211" y="18145"/>
                  <a:pt x="120" y="6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 1">
            <a:extLst>
              <a:ext uri="{FF2B5EF4-FFF2-40B4-BE49-F238E27FC236}">
                <a16:creationId xmlns:a16="http://schemas.microsoft.com/office/drawing/2014/main" id="{4CF61C6E-183D-F71B-7A56-C0CD937E5DC9}"/>
              </a:ext>
            </a:extLst>
          </p:cNvPr>
          <p:cNvGraphicFramePr/>
          <p:nvPr>
            <p:extLst>
              <p:ext uri="{D42A27DB-BD31-4B8C-83A1-F6EECF244321}">
                <p14:modId xmlns:p14="http://schemas.microsoft.com/office/powerpoint/2010/main" val="1991737057"/>
              </p:ext>
            </p:extLst>
          </p:nvPr>
        </p:nvGraphicFramePr>
        <p:xfrm>
          <a:off x="6812476" y="1339596"/>
          <a:ext cx="11100388" cy="79949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9733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Freeform: Shape 4">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38570" cy="10287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6E6E6"/>
            </a:solidFill>
          </a:ln>
          <a:effectLst>
            <a:outerShdw blurRad="762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23330" cy="10287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1F8A48C-3A6B-5BCA-377A-3CBAA0FC89FB}"/>
              </a:ext>
            </a:extLst>
          </p:cNvPr>
          <p:cNvSpPr txBox="1"/>
          <p:nvPr/>
        </p:nvSpPr>
        <p:spPr>
          <a:xfrm>
            <a:off x="716971" y="1683544"/>
            <a:ext cx="6035040" cy="480620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7200" b="1" kern="1200">
                <a:solidFill>
                  <a:srgbClr val="254653"/>
                </a:solidFill>
                <a:latin typeface="Roboto" panose="02000000000000000000" pitchFamily="2" charset="0"/>
                <a:ea typeface="Roboto" panose="02000000000000000000" pitchFamily="2" charset="0"/>
                <a:cs typeface="Roboto" panose="02000000000000000000" pitchFamily="2" charset="0"/>
              </a:rPr>
              <a:t>Self-Assessment Form</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39882" y="520187"/>
            <a:ext cx="219456" cy="10561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3" y="6820380"/>
            <a:ext cx="6035040" cy="2743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white and blue text on a white background&#10;&#10;AI-generated content may be incorrect.">
            <a:extLst>
              <a:ext uri="{FF2B5EF4-FFF2-40B4-BE49-F238E27FC236}">
                <a16:creationId xmlns:a16="http://schemas.microsoft.com/office/drawing/2014/main" id="{5A4277E4-F49B-AF62-2A0B-70B969E178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1534" y="968461"/>
            <a:ext cx="9613254" cy="8123199"/>
          </a:xfrm>
          <a:prstGeom prst="rect">
            <a:avLst/>
          </a:prstGeom>
        </p:spPr>
      </p:pic>
    </p:spTree>
    <p:extLst>
      <p:ext uri="{BB962C8B-B14F-4D97-AF65-F5344CB8AC3E}">
        <p14:creationId xmlns:p14="http://schemas.microsoft.com/office/powerpoint/2010/main" val="2319825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6BAA9-B3C7-3410-BBFA-5279BCF28F3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F827B23-196B-D961-B29D-E26BA340E1C0}"/>
              </a:ext>
            </a:extLst>
          </p:cNvPr>
          <p:cNvSpPr txBox="1"/>
          <p:nvPr/>
        </p:nvSpPr>
        <p:spPr>
          <a:xfrm>
            <a:off x="609600" y="342900"/>
            <a:ext cx="12039600" cy="923330"/>
          </a:xfrm>
          <a:prstGeom prst="rect">
            <a:avLst/>
          </a:prstGeom>
          <a:noFill/>
        </p:spPr>
        <p:txBody>
          <a:bodyPr wrap="square" rtlCol="0">
            <a:spAutoFit/>
          </a:bodyPr>
          <a:lstStyle/>
          <a:p>
            <a:r>
              <a:rPr lang="en-GB" sz="5400" b="1">
                <a:solidFill>
                  <a:srgbClr val="254653"/>
                </a:solidFill>
                <a:latin typeface="Roboto" panose="02000000000000000000" pitchFamily="2" charset="0"/>
                <a:ea typeface="Roboto" panose="02000000000000000000" pitchFamily="2" charset="0"/>
                <a:cs typeface="Roboto" panose="02000000000000000000" pitchFamily="2" charset="0"/>
              </a:rPr>
              <a:t>Self-Assessment Results</a:t>
            </a:r>
          </a:p>
        </p:txBody>
      </p:sp>
      <p:pic>
        <p:nvPicPr>
          <p:cNvPr id="7" name="Picture 6" descr="A close-up of a questionnaire&#10;&#10;AI-generated content may be incorrect.">
            <a:extLst>
              <a:ext uri="{FF2B5EF4-FFF2-40B4-BE49-F238E27FC236}">
                <a16:creationId xmlns:a16="http://schemas.microsoft.com/office/drawing/2014/main" id="{8500132B-E068-78A0-8DA7-51C7726FD6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781300"/>
            <a:ext cx="10967367" cy="6426579"/>
          </a:xfrm>
          <a:prstGeom prst="rect">
            <a:avLst/>
          </a:prstGeom>
        </p:spPr>
      </p:pic>
      <p:pic>
        <p:nvPicPr>
          <p:cNvPr id="9" name="Picture 8" descr="A screenshot of a cellphone&#10;&#10;AI-generated content may be incorrect.">
            <a:extLst>
              <a:ext uri="{FF2B5EF4-FFF2-40B4-BE49-F238E27FC236}">
                <a16:creationId xmlns:a16="http://schemas.microsoft.com/office/drawing/2014/main" id="{268A2191-A514-5C27-2941-11D61BFCC2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0" y="2628900"/>
            <a:ext cx="5029200" cy="6430266"/>
          </a:xfrm>
          <a:prstGeom prst="rect">
            <a:avLst/>
          </a:prstGeom>
        </p:spPr>
      </p:pic>
      <p:sp>
        <p:nvSpPr>
          <p:cNvPr id="10" name="TextBox 9">
            <a:extLst>
              <a:ext uri="{FF2B5EF4-FFF2-40B4-BE49-F238E27FC236}">
                <a16:creationId xmlns:a16="http://schemas.microsoft.com/office/drawing/2014/main" id="{A46F8CE3-9724-E1F0-9CA0-4966A1E8E502}"/>
              </a:ext>
            </a:extLst>
          </p:cNvPr>
          <p:cNvSpPr txBox="1"/>
          <p:nvPr/>
        </p:nvSpPr>
        <p:spPr>
          <a:xfrm>
            <a:off x="1143000" y="1870502"/>
            <a:ext cx="9677399" cy="461665"/>
          </a:xfrm>
          <a:prstGeom prst="rect">
            <a:avLst/>
          </a:prstGeom>
          <a:noFill/>
        </p:spPr>
        <p:txBody>
          <a:bodyPr wrap="square" rtlCol="0">
            <a:spAutoFit/>
          </a:bodyPr>
          <a:lstStyle/>
          <a:p>
            <a:r>
              <a:rPr lang="en-GB" sz="2400" b="1">
                <a:solidFill>
                  <a:srgbClr val="254653"/>
                </a:solidFill>
                <a:latin typeface="Roboto" panose="02000000000000000000" pitchFamily="2" charset="0"/>
                <a:ea typeface="Roboto" panose="02000000000000000000" pitchFamily="2" charset="0"/>
                <a:cs typeface="Roboto" panose="02000000000000000000" pitchFamily="2" charset="0"/>
              </a:rPr>
              <a:t>Extract from document providing feedback on a Self-Assessment</a:t>
            </a:r>
          </a:p>
        </p:txBody>
      </p:sp>
      <p:sp>
        <p:nvSpPr>
          <p:cNvPr id="11" name="TextBox 10">
            <a:extLst>
              <a:ext uri="{FF2B5EF4-FFF2-40B4-BE49-F238E27FC236}">
                <a16:creationId xmlns:a16="http://schemas.microsoft.com/office/drawing/2014/main" id="{316A9B69-0205-B030-E2FE-53749B8BF055}"/>
              </a:ext>
            </a:extLst>
          </p:cNvPr>
          <p:cNvSpPr txBox="1"/>
          <p:nvPr/>
        </p:nvSpPr>
        <p:spPr>
          <a:xfrm>
            <a:off x="12649200" y="1870501"/>
            <a:ext cx="7315200" cy="461665"/>
          </a:xfrm>
          <a:prstGeom prst="rect">
            <a:avLst/>
          </a:prstGeom>
          <a:noFill/>
        </p:spPr>
        <p:txBody>
          <a:bodyPr wrap="square" rtlCol="0">
            <a:spAutoFit/>
          </a:bodyPr>
          <a:lstStyle/>
          <a:p>
            <a:r>
              <a:rPr lang="en-GB" sz="2400" b="1">
                <a:solidFill>
                  <a:srgbClr val="254653"/>
                </a:solidFill>
              </a:rPr>
              <a:t>Radar Chart showing scores</a:t>
            </a:r>
          </a:p>
        </p:txBody>
      </p:sp>
    </p:spTree>
    <p:extLst>
      <p:ext uri="{BB962C8B-B14F-4D97-AF65-F5344CB8AC3E}">
        <p14:creationId xmlns:p14="http://schemas.microsoft.com/office/powerpoint/2010/main" val="1430674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8306DB-6FD2-EC4B-93F8-37EB836123FA}"/>
            </a:ext>
          </a:extLst>
        </p:cNvPr>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999C6738-FA03-DC81-8156-E87B7ADC4E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17">
            <a:extLst>
              <a:ext uri="{FF2B5EF4-FFF2-40B4-BE49-F238E27FC236}">
                <a16:creationId xmlns:a16="http://schemas.microsoft.com/office/drawing/2014/main" id="{A12C40CE-677B-C86D-D5FD-406AABB91046}"/>
              </a:ext>
            </a:extLst>
          </p:cNvPr>
          <p:cNvSpPr txBox="1"/>
          <p:nvPr/>
        </p:nvSpPr>
        <p:spPr>
          <a:xfrm>
            <a:off x="958323" y="958789"/>
            <a:ext cx="5357715" cy="5360274"/>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400" b="1" i="0" u="none" strike="noStrike" kern="1200" cap="none" spc="0" normalizeH="0" baseline="0" noProof="0">
                <a:ln>
                  <a:noFill/>
                </a:ln>
                <a:solidFill>
                  <a:prstClr val="black"/>
                </a:solidFill>
                <a:effectLst/>
                <a:uLnTx/>
                <a:uFillTx/>
                <a:latin typeface="Calibri"/>
                <a:ea typeface="+mn-ea"/>
                <a:cs typeface="+mn-cs"/>
                <a:sym typeface="Roboto 4"/>
              </a:rPr>
              <a:t>Applying for Funding</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5400" b="1" i="0" u="none" strike="noStrike" kern="1200" cap="none" spc="0" normalizeH="0" baseline="0" noProof="0">
              <a:ln>
                <a:noFill/>
              </a:ln>
              <a:solidFill>
                <a:prstClr val="black"/>
              </a:solidFill>
              <a:effectLst/>
              <a:uLnTx/>
              <a:uFillTx/>
              <a:latin typeface="Calibri"/>
              <a:ea typeface="+mn-ea"/>
              <a:cs typeface="+mn-cs"/>
              <a:sym typeface="Roboto 4"/>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400" b="1" i="0" u="none" strike="noStrike" kern="1200" cap="none" spc="0" normalizeH="0" baseline="0" noProof="0">
                <a:ln>
                  <a:noFill/>
                </a:ln>
                <a:solidFill>
                  <a:prstClr val="black"/>
                </a:solidFill>
                <a:effectLst/>
                <a:uLnTx/>
                <a:uFillTx/>
                <a:latin typeface="Calibri"/>
                <a:ea typeface="+mn-ea"/>
                <a:cs typeface="+mn-cs"/>
                <a:sym typeface="Roboto 4"/>
              </a:rPr>
              <a:t>Stage 2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400" b="1" i="0" u="none" strike="noStrike" kern="1200" cap="none" spc="0" normalizeH="0" baseline="0" noProof="0">
                <a:ln>
                  <a:noFill/>
                </a:ln>
                <a:solidFill>
                  <a:prstClr val="black"/>
                </a:solidFill>
                <a:effectLst/>
                <a:uLnTx/>
                <a:uFillTx/>
                <a:latin typeface="Calibri"/>
                <a:ea typeface="+mn-ea"/>
                <a:cs typeface="+mn-cs"/>
                <a:sym typeface="Roboto 4"/>
              </a:rPr>
              <a:t>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400" b="1" i="0" u="none" strike="noStrike" kern="1200" cap="none" spc="0" normalizeH="0" baseline="0" noProof="0">
                <a:ln>
                  <a:noFill/>
                </a:ln>
                <a:solidFill>
                  <a:prstClr val="black"/>
                </a:solidFill>
                <a:effectLst/>
                <a:uLnTx/>
                <a:uFillTx/>
                <a:latin typeface="Calibri"/>
                <a:ea typeface="+mn-ea"/>
                <a:cs typeface="+mn-cs"/>
                <a:sym typeface="Roboto 4"/>
              </a:rPr>
              <a:t>Full Application  </a:t>
            </a:r>
          </a:p>
        </p:txBody>
      </p:sp>
      <p:sp>
        <p:nvSpPr>
          <p:cNvPr id="49" name="sketch line">
            <a:extLst>
              <a:ext uri="{FF2B5EF4-FFF2-40B4-BE49-F238E27FC236}">
                <a16:creationId xmlns:a16="http://schemas.microsoft.com/office/drawing/2014/main" id="{CD4A8B72-18E6-2820-7629-EE7E5B79E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4917" y="6613900"/>
            <a:ext cx="4882642" cy="27432"/>
          </a:xfrm>
          <a:custGeom>
            <a:avLst/>
            <a:gdLst>
              <a:gd name="connsiteX0" fmla="*/ 0 w 4882642"/>
              <a:gd name="connsiteY0" fmla="*/ 0 h 27432"/>
              <a:gd name="connsiteX1" fmla="*/ 648694 w 4882642"/>
              <a:gd name="connsiteY1" fmla="*/ 0 h 27432"/>
              <a:gd name="connsiteX2" fmla="*/ 1199735 w 4882642"/>
              <a:gd name="connsiteY2" fmla="*/ 0 h 27432"/>
              <a:gd name="connsiteX3" fmla="*/ 1799602 w 4882642"/>
              <a:gd name="connsiteY3" fmla="*/ 0 h 27432"/>
              <a:gd name="connsiteX4" fmla="*/ 2545949 w 4882642"/>
              <a:gd name="connsiteY4" fmla="*/ 0 h 27432"/>
              <a:gd name="connsiteX5" fmla="*/ 3194643 w 4882642"/>
              <a:gd name="connsiteY5" fmla="*/ 0 h 27432"/>
              <a:gd name="connsiteX6" fmla="*/ 3794510 w 4882642"/>
              <a:gd name="connsiteY6" fmla="*/ 0 h 27432"/>
              <a:gd name="connsiteX7" fmla="*/ 4882642 w 4882642"/>
              <a:gd name="connsiteY7" fmla="*/ 0 h 27432"/>
              <a:gd name="connsiteX8" fmla="*/ 4882642 w 4882642"/>
              <a:gd name="connsiteY8" fmla="*/ 27432 h 27432"/>
              <a:gd name="connsiteX9" fmla="*/ 4185122 w 4882642"/>
              <a:gd name="connsiteY9" fmla="*/ 27432 h 27432"/>
              <a:gd name="connsiteX10" fmla="*/ 3585254 w 4882642"/>
              <a:gd name="connsiteY10" fmla="*/ 27432 h 27432"/>
              <a:gd name="connsiteX11" fmla="*/ 2790081 w 4882642"/>
              <a:gd name="connsiteY11" fmla="*/ 27432 h 27432"/>
              <a:gd name="connsiteX12" fmla="*/ 2141387 w 4882642"/>
              <a:gd name="connsiteY12" fmla="*/ 27432 h 27432"/>
              <a:gd name="connsiteX13" fmla="*/ 1590346 w 4882642"/>
              <a:gd name="connsiteY13" fmla="*/ 27432 h 27432"/>
              <a:gd name="connsiteX14" fmla="*/ 844000 w 4882642"/>
              <a:gd name="connsiteY14" fmla="*/ 27432 h 27432"/>
              <a:gd name="connsiteX15" fmla="*/ 0 w 4882642"/>
              <a:gd name="connsiteY15" fmla="*/ 27432 h 27432"/>
              <a:gd name="connsiteX16" fmla="*/ 0 w 4882642"/>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2642" h="27432" fill="none" extrusionOk="0">
                <a:moveTo>
                  <a:pt x="0" y="0"/>
                </a:moveTo>
                <a:cubicBezTo>
                  <a:pt x="283896" y="15806"/>
                  <a:pt x="476914" y="-5705"/>
                  <a:pt x="648694" y="0"/>
                </a:cubicBezTo>
                <a:cubicBezTo>
                  <a:pt x="820474" y="5705"/>
                  <a:pt x="992491" y="-2560"/>
                  <a:pt x="1199735" y="0"/>
                </a:cubicBezTo>
                <a:cubicBezTo>
                  <a:pt x="1406979" y="2560"/>
                  <a:pt x="1535106" y="-12373"/>
                  <a:pt x="1799602" y="0"/>
                </a:cubicBezTo>
                <a:cubicBezTo>
                  <a:pt x="2064098" y="12373"/>
                  <a:pt x="2220857" y="34016"/>
                  <a:pt x="2545949" y="0"/>
                </a:cubicBezTo>
                <a:cubicBezTo>
                  <a:pt x="2871041" y="-34016"/>
                  <a:pt x="2930967" y="-6551"/>
                  <a:pt x="3194643" y="0"/>
                </a:cubicBezTo>
                <a:cubicBezTo>
                  <a:pt x="3458319" y="6551"/>
                  <a:pt x="3590719" y="-27970"/>
                  <a:pt x="3794510" y="0"/>
                </a:cubicBezTo>
                <a:cubicBezTo>
                  <a:pt x="3998301" y="27970"/>
                  <a:pt x="4343090" y="-39667"/>
                  <a:pt x="4882642" y="0"/>
                </a:cubicBezTo>
                <a:cubicBezTo>
                  <a:pt x="4881669" y="8304"/>
                  <a:pt x="4882164" y="21512"/>
                  <a:pt x="4882642" y="27432"/>
                </a:cubicBezTo>
                <a:cubicBezTo>
                  <a:pt x="4608564" y="7308"/>
                  <a:pt x="4394312" y="56256"/>
                  <a:pt x="4185122" y="27432"/>
                </a:cubicBezTo>
                <a:cubicBezTo>
                  <a:pt x="3975932" y="-1392"/>
                  <a:pt x="3827783" y="51583"/>
                  <a:pt x="3585254" y="27432"/>
                </a:cubicBezTo>
                <a:cubicBezTo>
                  <a:pt x="3342725" y="3281"/>
                  <a:pt x="3165015" y="17373"/>
                  <a:pt x="2790081" y="27432"/>
                </a:cubicBezTo>
                <a:cubicBezTo>
                  <a:pt x="2415147" y="37491"/>
                  <a:pt x="2453830" y="6816"/>
                  <a:pt x="2141387" y="27432"/>
                </a:cubicBezTo>
                <a:cubicBezTo>
                  <a:pt x="1828944" y="48048"/>
                  <a:pt x="1774219" y="17790"/>
                  <a:pt x="1590346" y="27432"/>
                </a:cubicBezTo>
                <a:cubicBezTo>
                  <a:pt x="1406473" y="37074"/>
                  <a:pt x="1200327" y="18527"/>
                  <a:pt x="844000" y="27432"/>
                </a:cubicBezTo>
                <a:cubicBezTo>
                  <a:pt x="487673" y="36337"/>
                  <a:pt x="322314" y="2648"/>
                  <a:pt x="0" y="27432"/>
                </a:cubicBezTo>
                <a:cubicBezTo>
                  <a:pt x="-1048" y="14992"/>
                  <a:pt x="-1120" y="7447"/>
                  <a:pt x="0" y="0"/>
                </a:cubicBezTo>
                <a:close/>
              </a:path>
              <a:path w="4882642" h="27432" stroke="0" extrusionOk="0">
                <a:moveTo>
                  <a:pt x="0" y="0"/>
                </a:moveTo>
                <a:cubicBezTo>
                  <a:pt x="238803" y="9040"/>
                  <a:pt x="494861" y="-4831"/>
                  <a:pt x="648694" y="0"/>
                </a:cubicBezTo>
                <a:cubicBezTo>
                  <a:pt x="802527" y="4831"/>
                  <a:pt x="991643" y="12575"/>
                  <a:pt x="1199735" y="0"/>
                </a:cubicBezTo>
                <a:cubicBezTo>
                  <a:pt x="1407827" y="-12575"/>
                  <a:pt x="1757315" y="9056"/>
                  <a:pt x="1994908" y="0"/>
                </a:cubicBezTo>
                <a:cubicBezTo>
                  <a:pt x="2232501" y="-9056"/>
                  <a:pt x="2370188" y="18797"/>
                  <a:pt x="2643602" y="0"/>
                </a:cubicBezTo>
                <a:cubicBezTo>
                  <a:pt x="2917016" y="-18797"/>
                  <a:pt x="3036387" y="10091"/>
                  <a:pt x="3292296" y="0"/>
                </a:cubicBezTo>
                <a:cubicBezTo>
                  <a:pt x="3548205" y="-10091"/>
                  <a:pt x="3892824" y="6516"/>
                  <a:pt x="4087469" y="0"/>
                </a:cubicBezTo>
                <a:cubicBezTo>
                  <a:pt x="4282114" y="-6516"/>
                  <a:pt x="4487997" y="-16222"/>
                  <a:pt x="4882642" y="0"/>
                </a:cubicBezTo>
                <a:cubicBezTo>
                  <a:pt x="4883127" y="9333"/>
                  <a:pt x="4883920" y="19699"/>
                  <a:pt x="4882642" y="27432"/>
                </a:cubicBezTo>
                <a:cubicBezTo>
                  <a:pt x="4665479" y="53358"/>
                  <a:pt x="4455363" y="34051"/>
                  <a:pt x="4282775" y="27432"/>
                </a:cubicBezTo>
                <a:cubicBezTo>
                  <a:pt x="4110187" y="20813"/>
                  <a:pt x="3781952" y="37808"/>
                  <a:pt x="3585254" y="27432"/>
                </a:cubicBezTo>
                <a:cubicBezTo>
                  <a:pt x="3388556" y="17056"/>
                  <a:pt x="3084641" y="41802"/>
                  <a:pt x="2887734" y="27432"/>
                </a:cubicBezTo>
                <a:cubicBezTo>
                  <a:pt x="2690827" y="13062"/>
                  <a:pt x="2491613" y="5294"/>
                  <a:pt x="2239040" y="27432"/>
                </a:cubicBezTo>
                <a:cubicBezTo>
                  <a:pt x="1986467" y="49570"/>
                  <a:pt x="1795483" y="63015"/>
                  <a:pt x="1443867" y="27432"/>
                </a:cubicBezTo>
                <a:cubicBezTo>
                  <a:pt x="1092251" y="-8151"/>
                  <a:pt x="850619" y="43704"/>
                  <a:pt x="648694" y="27432"/>
                </a:cubicBezTo>
                <a:cubicBezTo>
                  <a:pt x="446769" y="11160"/>
                  <a:pt x="306471" y="26408"/>
                  <a:pt x="0" y="27432"/>
                </a:cubicBezTo>
                <a:cubicBezTo>
                  <a:pt x="211" y="18145"/>
                  <a:pt x="120" y="6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2" name="Diagram 1">
            <a:extLst>
              <a:ext uri="{FF2B5EF4-FFF2-40B4-BE49-F238E27FC236}">
                <a16:creationId xmlns:a16="http://schemas.microsoft.com/office/drawing/2014/main" id="{70AE4138-30A3-7BD4-9861-360844798832}"/>
              </a:ext>
            </a:extLst>
          </p:cNvPr>
          <p:cNvGraphicFramePr/>
          <p:nvPr>
            <p:extLst>
              <p:ext uri="{D42A27DB-BD31-4B8C-83A1-F6EECF244321}">
                <p14:modId xmlns:p14="http://schemas.microsoft.com/office/powerpoint/2010/main" val="763508119"/>
              </p:ext>
            </p:extLst>
          </p:nvPr>
        </p:nvGraphicFramePr>
        <p:xfrm>
          <a:off x="6812476" y="1562101"/>
          <a:ext cx="11094524" cy="77449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5354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E9548-50FC-99C9-321F-64EBB48EC6B9}"/>
            </a:ext>
          </a:extLst>
        </p:cNvPr>
        <p:cNvGrpSpPr/>
        <p:nvPr/>
      </p:nvGrpSpPr>
      <p:grpSpPr>
        <a:xfrm>
          <a:off x="0" y="0"/>
          <a:ext cx="0" cy="0"/>
          <a:chOff x="0" y="0"/>
          <a:chExt cx="0" cy="0"/>
        </a:xfrm>
      </p:grpSpPr>
      <p:sp>
        <p:nvSpPr>
          <p:cNvPr id="4" name="TextBox 17">
            <a:extLst>
              <a:ext uri="{FF2B5EF4-FFF2-40B4-BE49-F238E27FC236}">
                <a16:creationId xmlns:a16="http://schemas.microsoft.com/office/drawing/2014/main" id="{C1F65591-FBA2-796A-65CC-797FECD99F72}"/>
              </a:ext>
            </a:extLst>
          </p:cNvPr>
          <p:cNvSpPr txBox="1"/>
          <p:nvPr/>
        </p:nvSpPr>
        <p:spPr>
          <a:xfrm>
            <a:off x="1320493" y="952500"/>
            <a:ext cx="15205570" cy="1165860"/>
          </a:xfrm>
          <a:prstGeom prst="rect">
            <a:avLst/>
          </a:prstGeom>
        </p:spPr>
        <p:txBody>
          <a:bodyPr lIns="0" tIns="0" rIns="0" bIns="0" rtlCol="0" anchor="t">
            <a:spAutoFit/>
          </a:bodyPr>
          <a:lstStyle/>
          <a:p>
            <a:pPr algn="just">
              <a:lnSpc>
                <a:spcPts val="9360"/>
              </a:lnSpc>
            </a:pPr>
            <a:r>
              <a:rPr lang="en-US" sz="7200">
                <a:solidFill>
                  <a:srgbClr val="254653"/>
                </a:solidFill>
                <a:latin typeface="Roboto 4"/>
                <a:ea typeface="Roboto 4"/>
                <a:cs typeface="Roboto 4"/>
                <a:sym typeface="Roboto 4"/>
              </a:rPr>
              <a:t>How will DTAS make decisions?</a:t>
            </a:r>
          </a:p>
        </p:txBody>
      </p:sp>
      <p:graphicFrame>
        <p:nvGraphicFramePr>
          <p:cNvPr id="5" name="Diagram 4">
            <a:extLst>
              <a:ext uri="{FF2B5EF4-FFF2-40B4-BE49-F238E27FC236}">
                <a16:creationId xmlns:a16="http://schemas.microsoft.com/office/drawing/2014/main" id="{2FEC8394-42F0-2827-6D05-1ED255684EBB}"/>
              </a:ext>
            </a:extLst>
          </p:cNvPr>
          <p:cNvGraphicFramePr/>
          <p:nvPr>
            <p:extLst>
              <p:ext uri="{D42A27DB-BD31-4B8C-83A1-F6EECF244321}">
                <p14:modId xmlns:p14="http://schemas.microsoft.com/office/powerpoint/2010/main" val="21404876"/>
              </p:ext>
            </p:extLst>
          </p:nvPr>
        </p:nvGraphicFramePr>
        <p:xfrm>
          <a:off x="1354906" y="2705100"/>
          <a:ext cx="15205570" cy="3149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a:extLst>
              <a:ext uri="{FF2B5EF4-FFF2-40B4-BE49-F238E27FC236}">
                <a16:creationId xmlns:a16="http://schemas.microsoft.com/office/drawing/2014/main" id="{FC026D91-14C7-67E8-20C0-6C7D97C3D850}"/>
              </a:ext>
            </a:extLst>
          </p:cNvPr>
          <p:cNvGraphicFramePr/>
          <p:nvPr>
            <p:extLst>
              <p:ext uri="{D42A27DB-BD31-4B8C-83A1-F6EECF244321}">
                <p14:modId xmlns:p14="http://schemas.microsoft.com/office/powerpoint/2010/main" val="2580148106"/>
              </p:ext>
            </p:extLst>
          </p:nvPr>
        </p:nvGraphicFramePr>
        <p:xfrm>
          <a:off x="609600" y="6819900"/>
          <a:ext cx="16078200" cy="267765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81421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C7C09D-1C57-9075-F9A8-176298C1D589}"/>
              </a:ext>
            </a:extLst>
          </p:cNvPr>
          <p:cNvSpPr txBox="1"/>
          <p:nvPr/>
        </p:nvSpPr>
        <p:spPr>
          <a:xfrm>
            <a:off x="1676400" y="571500"/>
            <a:ext cx="11734800" cy="1107996"/>
          </a:xfrm>
          <a:prstGeom prst="rect">
            <a:avLst/>
          </a:prstGeom>
          <a:noFill/>
        </p:spPr>
        <p:txBody>
          <a:bodyPr wrap="square" rtlCol="0">
            <a:spAutoFit/>
          </a:bodyPr>
          <a:lstStyle/>
          <a:p>
            <a:r>
              <a:rPr lang="en-GB" sz="6600" b="1">
                <a:solidFill>
                  <a:srgbClr val="254653"/>
                </a:solidFill>
                <a:latin typeface="Roboto" panose="02000000000000000000" pitchFamily="2" charset="0"/>
                <a:ea typeface="Roboto" panose="02000000000000000000" pitchFamily="2" charset="0"/>
                <a:cs typeface="Roboto" panose="02000000000000000000" pitchFamily="2" charset="0"/>
              </a:rPr>
              <a:t>Key points to remember </a:t>
            </a:r>
          </a:p>
        </p:txBody>
      </p:sp>
      <p:sp>
        <p:nvSpPr>
          <p:cNvPr id="3" name="TextBox 2">
            <a:extLst>
              <a:ext uri="{FF2B5EF4-FFF2-40B4-BE49-F238E27FC236}">
                <a16:creationId xmlns:a16="http://schemas.microsoft.com/office/drawing/2014/main" id="{7464041F-51E1-502C-E4FF-643699FA35CE}"/>
              </a:ext>
            </a:extLst>
          </p:cNvPr>
          <p:cNvSpPr txBox="1"/>
          <p:nvPr/>
        </p:nvSpPr>
        <p:spPr>
          <a:xfrm>
            <a:off x="1676400" y="1943100"/>
            <a:ext cx="15316200" cy="8125301"/>
          </a:xfrm>
          <a:prstGeom prst="rect">
            <a:avLst/>
          </a:prstGeom>
          <a:noFill/>
        </p:spPr>
        <p:txBody>
          <a:bodyPr wrap="square" rtlCol="0">
            <a:spAutoFit/>
          </a:bodyPr>
          <a:lstStyle/>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2800">
                <a:solidFill>
                  <a:srgbClr val="254653"/>
                </a:solidFill>
                <a:latin typeface="Roboto" panose="02000000000000000000" pitchFamily="2" charset="0"/>
                <a:ea typeface="Roboto" panose="02000000000000000000" pitchFamily="2" charset="0"/>
                <a:cs typeface="Roboto" panose="02000000000000000000" pitchFamily="2" charset="0"/>
              </a:rPr>
              <a:t>The fund is focussed on improving the resilience of </a:t>
            </a:r>
            <a:r>
              <a:rPr lang="en-GB" sz="2800" b="1">
                <a:solidFill>
                  <a:srgbClr val="254653"/>
                </a:solidFill>
                <a:latin typeface="Roboto" panose="02000000000000000000" pitchFamily="2" charset="0"/>
                <a:ea typeface="Roboto" panose="02000000000000000000" pitchFamily="2" charset="0"/>
                <a:cs typeface="Roboto" panose="02000000000000000000" pitchFamily="2" charset="0"/>
              </a:rPr>
              <a:t>your organisation</a:t>
            </a:r>
          </a:p>
          <a:p>
            <a:pPr marL="285750" indent="-285750">
              <a:buFont typeface="Arial" panose="020B0604020202020204" pitchFamily="34" charset="0"/>
              <a:buChar char="•"/>
            </a:pPr>
            <a:endParaRPr lang="en-GB" sz="2800" b="1">
              <a:solidFill>
                <a:srgbClr val="254653"/>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2800">
                <a:solidFill>
                  <a:srgbClr val="254653"/>
                </a:solidFill>
                <a:latin typeface="Roboto" panose="02000000000000000000" pitchFamily="2" charset="0"/>
                <a:ea typeface="Roboto" panose="02000000000000000000" pitchFamily="2" charset="0"/>
                <a:cs typeface="Roboto" panose="02000000000000000000" pitchFamily="2" charset="0"/>
              </a:rPr>
              <a:t>Employing a Development Officer to deliver projects that are good for your community but don’t improve your organisations resilience will not be supported by this Programme </a:t>
            </a:r>
          </a:p>
          <a:p>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2800">
                <a:solidFill>
                  <a:srgbClr val="254653"/>
                </a:solidFill>
                <a:latin typeface="Roboto" panose="02000000000000000000" pitchFamily="2" charset="0"/>
                <a:ea typeface="Roboto" panose="02000000000000000000" pitchFamily="2" charset="0"/>
                <a:cs typeface="Roboto" panose="02000000000000000000" pitchFamily="2" charset="0"/>
              </a:rPr>
              <a:t>You can apply up to three times over the lifetime of the Programme – so don’t try to include  everything you want to do into one application, think about whether a small grant could help prepare the ground for larger application</a:t>
            </a:r>
          </a:p>
          <a:p>
            <a:pPr marL="285750" indent="-285750">
              <a:buFont typeface="Arial" panose="020B0604020202020204" pitchFamily="34" charset="0"/>
              <a:buChar char="•"/>
            </a:pPr>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2800">
                <a:solidFill>
                  <a:srgbClr val="254653"/>
                </a:solidFill>
                <a:latin typeface="Roboto" panose="02000000000000000000" pitchFamily="2" charset="0"/>
                <a:ea typeface="Roboto" panose="02000000000000000000" pitchFamily="2" charset="0"/>
                <a:cs typeface="Roboto" panose="02000000000000000000" pitchFamily="2" charset="0"/>
              </a:rPr>
              <a:t>We expect the fund to be competitive, so really think about how much funding you actually </a:t>
            </a:r>
            <a:r>
              <a:rPr lang="en-GB" sz="2800" b="1">
                <a:solidFill>
                  <a:srgbClr val="254653"/>
                </a:solidFill>
                <a:latin typeface="Roboto" panose="02000000000000000000" pitchFamily="2" charset="0"/>
                <a:ea typeface="Roboto" panose="02000000000000000000" pitchFamily="2" charset="0"/>
                <a:cs typeface="Roboto" panose="02000000000000000000" pitchFamily="2" charset="0"/>
              </a:rPr>
              <a:t>need </a:t>
            </a:r>
            <a:r>
              <a:rPr lang="en-GB" sz="2800">
                <a:solidFill>
                  <a:srgbClr val="254653"/>
                </a:solidFill>
                <a:latin typeface="Roboto" panose="02000000000000000000" pitchFamily="2" charset="0"/>
                <a:ea typeface="Roboto" panose="02000000000000000000" pitchFamily="2" charset="0"/>
                <a:cs typeface="Roboto" panose="02000000000000000000" pitchFamily="2" charset="0"/>
              </a:rPr>
              <a:t>before applying  </a:t>
            </a:r>
          </a:p>
          <a:p>
            <a:pPr marL="285750" indent="-285750">
              <a:buFont typeface="Arial" panose="020B0604020202020204" pitchFamily="34" charset="0"/>
              <a:buChar char="•"/>
            </a:pPr>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2800">
                <a:solidFill>
                  <a:srgbClr val="254653"/>
                </a:solidFill>
                <a:latin typeface="Roboto" panose="02000000000000000000" pitchFamily="2" charset="0"/>
                <a:ea typeface="Roboto" panose="02000000000000000000" pitchFamily="2" charset="0"/>
                <a:cs typeface="Roboto" panose="02000000000000000000" pitchFamily="2" charset="0"/>
              </a:rPr>
              <a:t>This is a rolling programme, DTAS will ensure that funding is available throughout the two years, so apply when you are ready</a:t>
            </a:r>
          </a:p>
          <a:p>
            <a:pPr marL="285750" indent="-285750">
              <a:buFont typeface="Arial" panose="020B0604020202020204" pitchFamily="34" charset="0"/>
              <a:buChar char="•"/>
            </a:pPr>
            <a:endParaRPr lang="en-GB" sz="2800">
              <a:solidFill>
                <a:srgbClr val="254653"/>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2800">
                <a:solidFill>
                  <a:srgbClr val="254653"/>
                </a:solidFill>
                <a:latin typeface="Roboto" panose="02000000000000000000" pitchFamily="2" charset="0"/>
                <a:ea typeface="Roboto" panose="02000000000000000000" pitchFamily="2" charset="0"/>
                <a:cs typeface="Roboto" panose="02000000000000000000" pitchFamily="2" charset="0"/>
              </a:rPr>
              <a:t>This Programme is about more than money, so speak to DTAS about what it is you need to make you more resilient, as we or others may be able to support you with this directly</a:t>
            </a:r>
          </a:p>
          <a:p>
            <a:pPr marL="285750" indent="-285750">
              <a:buFont typeface="Arial" panose="020B0604020202020204" pitchFamily="34" charset="0"/>
              <a:buChar char="•"/>
            </a:pPr>
            <a:endParaRPr lang="en-GB"/>
          </a:p>
        </p:txBody>
      </p:sp>
    </p:spTree>
    <p:extLst>
      <p:ext uri="{BB962C8B-B14F-4D97-AF65-F5344CB8AC3E}">
        <p14:creationId xmlns:p14="http://schemas.microsoft.com/office/powerpoint/2010/main" val="543412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73E08-F890-9C08-BC2B-9C947BDDA50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E4841D5-F8DC-06E7-9D3A-82648593DC4B}"/>
              </a:ext>
            </a:extLst>
          </p:cNvPr>
          <p:cNvSpPr txBox="1"/>
          <p:nvPr/>
        </p:nvSpPr>
        <p:spPr>
          <a:xfrm>
            <a:off x="1676400" y="571500"/>
            <a:ext cx="11734800" cy="1107996"/>
          </a:xfrm>
          <a:prstGeom prst="rect">
            <a:avLst/>
          </a:prstGeom>
          <a:noFill/>
        </p:spPr>
        <p:txBody>
          <a:bodyPr wrap="square" rtlCol="0">
            <a:spAutoFit/>
          </a:bodyPr>
          <a:lstStyle/>
          <a:p>
            <a:r>
              <a:rPr lang="en-GB" sz="6600" b="1">
                <a:solidFill>
                  <a:srgbClr val="254653"/>
                </a:solidFill>
                <a:latin typeface="Roboto" panose="02000000000000000000" pitchFamily="2" charset="0"/>
                <a:ea typeface="Roboto" panose="02000000000000000000" pitchFamily="2" charset="0"/>
                <a:cs typeface="Roboto" panose="02000000000000000000" pitchFamily="2" charset="0"/>
              </a:rPr>
              <a:t>Key Dates</a:t>
            </a:r>
          </a:p>
        </p:txBody>
      </p:sp>
      <p:graphicFrame>
        <p:nvGraphicFramePr>
          <p:cNvPr id="4" name="Diagram 3">
            <a:extLst>
              <a:ext uri="{FF2B5EF4-FFF2-40B4-BE49-F238E27FC236}">
                <a16:creationId xmlns:a16="http://schemas.microsoft.com/office/drawing/2014/main" id="{2DA796CF-242F-9347-EB6E-B86A93CC049F}"/>
              </a:ext>
            </a:extLst>
          </p:cNvPr>
          <p:cNvGraphicFramePr/>
          <p:nvPr>
            <p:extLst>
              <p:ext uri="{D42A27DB-BD31-4B8C-83A1-F6EECF244321}">
                <p14:modId xmlns:p14="http://schemas.microsoft.com/office/powerpoint/2010/main" val="2387227334"/>
              </p:ext>
            </p:extLst>
          </p:nvPr>
        </p:nvGraphicFramePr>
        <p:xfrm>
          <a:off x="1219200" y="3086100"/>
          <a:ext cx="163068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5775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54653"/>
        </a:solidFill>
        <a:effectLst/>
      </p:bgPr>
    </p:bg>
    <p:spTree>
      <p:nvGrpSpPr>
        <p:cNvPr id="1" name="">
          <a:extLst>
            <a:ext uri="{FF2B5EF4-FFF2-40B4-BE49-F238E27FC236}">
              <a16:creationId xmlns:a16="http://schemas.microsoft.com/office/drawing/2014/main" id="{E2579AF0-DAF6-D489-9E81-AE150E38F0D7}"/>
            </a:ext>
          </a:extLst>
        </p:cNvPr>
        <p:cNvGrpSpPr/>
        <p:nvPr/>
      </p:nvGrpSpPr>
      <p:grpSpPr>
        <a:xfrm>
          <a:off x="0" y="0"/>
          <a:ext cx="0" cy="0"/>
          <a:chOff x="0" y="0"/>
          <a:chExt cx="0" cy="0"/>
        </a:xfrm>
      </p:grpSpPr>
      <p:sp>
        <p:nvSpPr>
          <p:cNvPr id="17" name="TextBox 17">
            <a:extLst>
              <a:ext uri="{FF2B5EF4-FFF2-40B4-BE49-F238E27FC236}">
                <a16:creationId xmlns:a16="http://schemas.microsoft.com/office/drawing/2014/main" id="{B51D9199-40DC-0A5D-4010-7F39CF5FBCA5}"/>
              </a:ext>
            </a:extLst>
          </p:cNvPr>
          <p:cNvSpPr txBox="1"/>
          <p:nvPr/>
        </p:nvSpPr>
        <p:spPr>
          <a:xfrm>
            <a:off x="1320493" y="952500"/>
            <a:ext cx="15205570" cy="1165860"/>
          </a:xfrm>
          <a:prstGeom prst="rect">
            <a:avLst/>
          </a:prstGeom>
        </p:spPr>
        <p:txBody>
          <a:bodyPr lIns="0" tIns="0" rIns="0" bIns="0" rtlCol="0" anchor="t">
            <a:spAutoFit/>
          </a:bodyPr>
          <a:lstStyle/>
          <a:p>
            <a:pPr algn="just">
              <a:lnSpc>
                <a:spcPts val="9360"/>
              </a:lnSpc>
            </a:pPr>
            <a:r>
              <a:rPr lang="en-US" sz="7200">
                <a:solidFill>
                  <a:srgbClr val="FFFFFF"/>
                </a:solidFill>
                <a:latin typeface="Roboto 4"/>
                <a:ea typeface="Roboto 4"/>
                <a:cs typeface="Roboto 4"/>
                <a:sym typeface="Roboto 4"/>
              </a:rPr>
              <a:t>How do I find out more?</a:t>
            </a:r>
          </a:p>
        </p:txBody>
      </p:sp>
      <p:sp>
        <p:nvSpPr>
          <p:cNvPr id="2" name="TextBox 7">
            <a:extLst>
              <a:ext uri="{FF2B5EF4-FFF2-40B4-BE49-F238E27FC236}">
                <a16:creationId xmlns:a16="http://schemas.microsoft.com/office/drawing/2014/main" id="{CCE285F9-8557-C6BE-D110-FACDE2978D1A}"/>
              </a:ext>
            </a:extLst>
          </p:cNvPr>
          <p:cNvSpPr txBox="1"/>
          <p:nvPr/>
        </p:nvSpPr>
        <p:spPr>
          <a:xfrm>
            <a:off x="1347532" y="5676900"/>
            <a:ext cx="16407068" cy="4013919"/>
          </a:xfrm>
          <a:prstGeom prst="rect">
            <a:avLst/>
          </a:prstGeom>
        </p:spPr>
        <p:txBody>
          <a:bodyPr wrap="square" lIns="0" tIns="0" rIns="0" bIns="0" rtlCol="0" anchor="t">
            <a:spAutoFit/>
          </a:bodyPr>
          <a:lstStyle/>
          <a:p>
            <a:pPr>
              <a:lnSpc>
                <a:spcPts val="3510"/>
              </a:lnSpc>
            </a:pPr>
            <a:r>
              <a:rPr lang="en-US" sz="3600" b="1" u="sng">
                <a:solidFill>
                  <a:schemeClr val="bg1"/>
                </a:solidFill>
                <a:latin typeface="Roboto 2"/>
                <a:ea typeface="Roboto 2"/>
                <a:cs typeface="Roboto 2"/>
                <a:sym typeface="Roboto 2"/>
              </a:rPr>
              <a:t>Contact the team:</a:t>
            </a:r>
          </a:p>
          <a:p>
            <a:pPr>
              <a:lnSpc>
                <a:spcPts val="3510"/>
              </a:lnSpc>
            </a:pPr>
            <a:endParaRPr lang="en-US" sz="2700" b="1">
              <a:solidFill>
                <a:schemeClr val="bg1"/>
              </a:solidFill>
              <a:latin typeface="Roboto 2"/>
              <a:ea typeface="Roboto 2"/>
              <a:cs typeface="Roboto 2"/>
              <a:sym typeface="Roboto 2"/>
            </a:endParaRPr>
          </a:p>
          <a:p>
            <a:pPr marL="457200" indent="-457200">
              <a:lnSpc>
                <a:spcPts val="3510"/>
              </a:lnSpc>
              <a:buFont typeface="Arial" panose="020B0604020202020204" pitchFamily="34" charset="0"/>
              <a:buChar char="•"/>
            </a:pPr>
            <a:r>
              <a:rPr lang="en-US" sz="2700" b="1">
                <a:solidFill>
                  <a:schemeClr val="bg1"/>
                </a:solidFill>
                <a:latin typeface="Roboto 2"/>
                <a:ea typeface="Roboto 2"/>
                <a:cs typeface="Roboto 2"/>
                <a:sym typeface="Roboto 2"/>
              </a:rPr>
              <a:t>Gaby Nolan - </a:t>
            </a:r>
            <a:r>
              <a:rPr lang="en-GB" sz="2700" b="1">
                <a:solidFill>
                  <a:schemeClr val="bg1"/>
                </a:solidFill>
                <a:latin typeface="Roboto 2"/>
                <a:ea typeface="Roboto 2"/>
                <a:cs typeface="Roboto 2"/>
                <a:sym typeface="Roboto 2"/>
              </a:rPr>
              <a:t>Recovery &amp; Resilience Programme Grants Officer –</a:t>
            </a:r>
            <a:r>
              <a:rPr lang="en-US" sz="2700" b="1">
                <a:solidFill>
                  <a:schemeClr val="bg1"/>
                </a:solidFill>
                <a:latin typeface="Roboto 2"/>
                <a:ea typeface="Roboto 2"/>
                <a:cs typeface="Roboto 2"/>
                <a:sym typeface="Roboto 2"/>
              </a:rPr>
              <a:t> can help with general </a:t>
            </a:r>
            <a:r>
              <a:rPr lang="en-US" sz="2700">
                <a:solidFill>
                  <a:schemeClr val="bg1"/>
                </a:solidFill>
                <a:latin typeface="Roboto 2"/>
                <a:ea typeface="Roboto 2"/>
                <a:cs typeface="Roboto 2"/>
                <a:sym typeface="Roboto 2"/>
              </a:rPr>
              <a:t>enquiries as well as support with technical queries around completing your Self-Assessment or Full Application Form - gaby@dtascot.org.uk </a:t>
            </a:r>
          </a:p>
          <a:p>
            <a:pPr marL="457200" indent="-457200" algn="l">
              <a:lnSpc>
                <a:spcPts val="3510"/>
              </a:lnSpc>
              <a:buFont typeface="Arial" panose="020B0604020202020204" pitchFamily="34" charset="0"/>
              <a:buChar char="•"/>
            </a:pPr>
            <a:endParaRPr lang="en-US" sz="2700" b="1">
              <a:solidFill>
                <a:schemeClr val="bg1"/>
              </a:solidFill>
              <a:latin typeface="Roboto 2"/>
              <a:ea typeface="Roboto 2"/>
              <a:cs typeface="Roboto 2"/>
              <a:sym typeface="Roboto 2"/>
            </a:endParaRPr>
          </a:p>
          <a:p>
            <a:pPr marL="457200" indent="-457200" algn="l">
              <a:lnSpc>
                <a:spcPts val="3510"/>
              </a:lnSpc>
              <a:buFont typeface="Arial" panose="020B0604020202020204" pitchFamily="34" charset="0"/>
              <a:buChar char="•"/>
            </a:pPr>
            <a:r>
              <a:rPr lang="en-US" sz="2700" b="1">
                <a:solidFill>
                  <a:schemeClr val="bg1"/>
                </a:solidFill>
                <a:latin typeface="Roboto 2"/>
                <a:ea typeface="Roboto 2"/>
                <a:cs typeface="Roboto 2"/>
                <a:sym typeface="Roboto 2"/>
              </a:rPr>
              <a:t>Errin Anderson – Recovery and Resilience Lead – </a:t>
            </a:r>
            <a:r>
              <a:rPr lang="en-US" sz="2700">
                <a:solidFill>
                  <a:schemeClr val="bg1"/>
                </a:solidFill>
                <a:latin typeface="Roboto 2"/>
                <a:ea typeface="Roboto 2"/>
                <a:cs typeface="Roboto 2"/>
                <a:sym typeface="Roboto 2"/>
              </a:rPr>
              <a:t>can help with access to direct support – such as advice, training and resources, as well as guidance on refining your application and ensuring alignment with the Programme outcomes – errin@dtascot.org.uk</a:t>
            </a:r>
          </a:p>
        </p:txBody>
      </p:sp>
      <p:sp>
        <p:nvSpPr>
          <p:cNvPr id="4" name="TextBox 7">
            <a:extLst>
              <a:ext uri="{FF2B5EF4-FFF2-40B4-BE49-F238E27FC236}">
                <a16:creationId xmlns:a16="http://schemas.microsoft.com/office/drawing/2014/main" id="{6DF50F17-2038-1FB5-E113-86251B12CA63}"/>
              </a:ext>
            </a:extLst>
          </p:cNvPr>
          <p:cNvSpPr txBox="1"/>
          <p:nvPr/>
        </p:nvSpPr>
        <p:spPr>
          <a:xfrm>
            <a:off x="1320493" y="2560662"/>
            <a:ext cx="16434107" cy="3116238"/>
          </a:xfrm>
          <a:prstGeom prst="rect">
            <a:avLst/>
          </a:prstGeom>
        </p:spPr>
        <p:txBody>
          <a:bodyPr wrap="square" lIns="0" tIns="0" rIns="0" bIns="0" rtlCol="0" anchor="t">
            <a:spAutoFit/>
          </a:bodyPr>
          <a:lstStyle/>
          <a:p>
            <a:pPr>
              <a:lnSpc>
                <a:spcPts val="3510"/>
              </a:lnSpc>
            </a:pPr>
            <a:r>
              <a:rPr lang="en-US" sz="3600" b="1" u="sng">
                <a:solidFill>
                  <a:schemeClr val="bg1"/>
                </a:solidFill>
                <a:latin typeface="Roboto 2"/>
                <a:ea typeface="Roboto 2"/>
                <a:cs typeface="Roboto 2"/>
                <a:sym typeface="Roboto 2"/>
              </a:rPr>
              <a:t>Visit the website:</a:t>
            </a:r>
          </a:p>
          <a:p>
            <a:pPr>
              <a:lnSpc>
                <a:spcPts val="3510"/>
              </a:lnSpc>
            </a:pPr>
            <a:endParaRPr lang="en-US" sz="2700" b="1">
              <a:solidFill>
                <a:schemeClr val="bg1"/>
              </a:solidFill>
              <a:latin typeface="Roboto 2"/>
              <a:ea typeface="Roboto 2"/>
              <a:cs typeface="Roboto 2"/>
              <a:sym typeface="Roboto 2"/>
            </a:endParaRPr>
          </a:p>
          <a:p>
            <a:pPr marL="457200" indent="-457200">
              <a:lnSpc>
                <a:spcPts val="3510"/>
              </a:lnSpc>
              <a:buFont typeface="Arial" panose="020B0604020202020204" pitchFamily="34" charset="0"/>
              <a:buChar char="•"/>
            </a:pPr>
            <a:r>
              <a:rPr lang="en-US" sz="2700" b="1">
                <a:solidFill>
                  <a:schemeClr val="bg1"/>
                </a:solidFill>
                <a:latin typeface="Roboto 2"/>
                <a:ea typeface="Roboto 2"/>
                <a:cs typeface="Roboto 2"/>
                <a:sym typeface="Roboto 2"/>
              </a:rPr>
              <a:t>All information about RRP can be found in the members area of the DTAS website. This will include the Self-Assessment form, once the Programme opens: https://dtascot.org.uk/members-area-page/login/</a:t>
            </a:r>
          </a:p>
          <a:p>
            <a:pPr marL="457200" indent="-457200">
              <a:lnSpc>
                <a:spcPts val="3510"/>
              </a:lnSpc>
              <a:buFont typeface="Arial" panose="020B0604020202020204" pitchFamily="34" charset="0"/>
              <a:buChar char="•"/>
            </a:pPr>
            <a:r>
              <a:rPr lang="en-US" sz="2700" b="1">
                <a:solidFill>
                  <a:schemeClr val="bg1"/>
                </a:solidFill>
                <a:latin typeface="Roboto 2"/>
                <a:ea typeface="Roboto 2"/>
                <a:cs typeface="Roboto 2"/>
                <a:sym typeface="Roboto 2"/>
              </a:rPr>
              <a:t>If you are having trouble logging in, please contact: membership@dtascot.org.uk</a:t>
            </a:r>
          </a:p>
          <a:p>
            <a:pPr marL="457200" indent="-457200">
              <a:lnSpc>
                <a:spcPts val="3510"/>
              </a:lnSpc>
              <a:buFont typeface="Arial" panose="020B0604020202020204" pitchFamily="34" charset="0"/>
              <a:buChar char="•"/>
            </a:pPr>
            <a:endParaRPr lang="en-US" sz="2700" b="1">
              <a:solidFill>
                <a:schemeClr val="bg1"/>
              </a:solidFill>
              <a:latin typeface="Roboto 2"/>
              <a:ea typeface="Roboto 2"/>
              <a:cs typeface="Roboto 2"/>
              <a:sym typeface="Roboto 2"/>
            </a:endParaRPr>
          </a:p>
          <a:p>
            <a:pPr marL="457200" indent="-457200">
              <a:lnSpc>
                <a:spcPts val="3510"/>
              </a:lnSpc>
              <a:buFont typeface="Arial" panose="020B0604020202020204" pitchFamily="34" charset="0"/>
              <a:buChar char="•"/>
            </a:pPr>
            <a:endParaRPr lang="en-US" sz="2700" b="1">
              <a:solidFill>
                <a:schemeClr val="bg1"/>
              </a:solidFill>
              <a:latin typeface="Roboto 2"/>
              <a:ea typeface="Roboto 2"/>
              <a:cs typeface="Roboto 2"/>
              <a:sym typeface="Roboto 2"/>
            </a:endParaRPr>
          </a:p>
        </p:txBody>
      </p:sp>
    </p:spTree>
    <p:extLst>
      <p:ext uri="{BB962C8B-B14F-4D97-AF65-F5344CB8AC3E}">
        <p14:creationId xmlns:p14="http://schemas.microsoft.com/office/powerpoint/2010/main" val="1608747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2D8F1C-FC06-E6F0-EE73-9CF79515AB42}"/>
            </a:ext>
          </a:extLst>
        </p:cNvPr>
        <p:cNvGrpSpPr/>
        <p:nvPr/>
      </p:nvGrpSpPr>
      <p:grpSpPr>
        <a:xfrm>
          <a:off x="0" y="0"/>
          <a:ext cx="0" cy="0"/>
          <a:chOff x="0" y="0"/>
          <a:chExt cx="0" cy="0"/>
        </a:xfrm>
      </p:grpSpPr>
      <p:pic>
        <p:nvPicPr>
          <p:cNvPr id="6" name="Picture 5" descr="A pile of white paper with black text&#10;&#10;AI-generated content may be incorrect.">
            <a:extLst>
              <a:ext uri="{FF2B5EF4-FFF2-40B4-BE49-F238E27FC236}">
                <a16:creationId xmlns:a16="http://schemas.microsoft.com/office/drawing/2014/main" id="{BA9B9FCF-B48F-6D63-5639-36067599F26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7707" b="7707"/>
          <a:stretch>
            <a:fillRect/>
          </a:stretch>
        </p:blipFill>
        <p:spPr>
          <a:xfrm>
            <a:off x="20" y="10"/>
            <a:ext cx="18287980" cy="10286990"/>
          </a:xfrm>
          <a:prstGeom prst="rect">
            <a:avLst/>
          </a:prstGeom>
        </p:spPr>
      </p:pic>
      <p:sp>
        <p:nvSpPr>
          <p:cNvPr id="11" name="Freeform 12">
            <a:extLst>
              <a:ext uri="{FF2B5EF4-FFF2-40B4-BE49-F238E27FC236}">
                <a16:creationId xmlns:a16="http://schemas.microsoft.com/office/drawing/2014/main" id="{522A94E1-AEBD-4286-BFF8-0711E4CD3E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2433975" y="7772400"/>
            <a:ext cx="13747515" cy="1762125"/>
          </a:xfrm>
          <a:custGeom>
            <a:avLst/>
            <a:gdLst>
              <a:gd name="connsiteX0" fmla="*/ 0 w 9165010"/>
              <a:gd name="connsiteY0" fmla="*/ 1073384 h 1073384"/>
              <a:gd name="connsiteX1" fmla="*/ 9165010 w 9165010"/>
              <a:gd name="connsiteY1" fmla="*/ 1073384 h 1073384"/>
              <a:gd name="connsiteX2" fmla="*/ 9165010 w 9165010"/>
              <a:gd name="connsiteY2" fmla="*/ 266817 h 1073384"/>
              <a:gd name="connsiteX3" fmla="*/ 4757604 w 9165010"/>
              <a:gd name="connsiteY3" fmla="*/ 266817 h 1073384"/>
              <a:gd name="connsiteX4" fmla="*/ 4582505 w 9165010"/>
              <a:gd name="connsiteY4" fmla="*/ 0 h 1073384"/>
              <a:gd name="connsiteX5" fmla="*/ 4407407 w 9165010"/>
              <a:gd name="connsiteY5" fmla="*/ 266817 h 1073384"/>
              <a:gd name="connsiteX6" fmla="*/ 0 w 9165010"/>
              <a:gd name="connsiteY6" fmla="*/ 266817 h 107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5010" h="1073384">
                <a:moveTo>
                  <a:pt x="0" y="1073384"/>
                </a:moveTo>
                <a:lnTo>
                  <a:pt x="9165010" y="1073384"/>
                </a:lnTo>
                <a:lnTo>
                  <a:pt x="9165010" y="266817"/>
                </a:lnTo>
                <a:lnTo>
                  <a:pt x="4757604" y="266817"/>
                </a:lnTo>
                <a:lnTo>
                  <a:pt x="4582505" y="0"/>
                </a:lnTo>
                <a:lnTo>
                  <a:pt x="4407407" y="266817"/>
                </a:lnTo>
                <a:lnTo>
                  <a:pt x="0" y="266817"/>
                </a:lnTo>
                <a:close/>
              </a:path>
            </a:pathLst>
          </a:custGeom>
          <a:solidFill>
            <a:srgbClr val="404040">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9E526E4-B62D-8C3D-C859-FBD4893BE62D}"/>
              </a:ext>
            </a:extLst>
          </p:cNvPr>
          <p:cNvSpPr txBox="1"/>
          <p:nvPr/>
        </p:nvSpPr>
        <p:spPr>
          <a:xfrm>
            <a:off x="2657475" y="7881586"/>
            <a:ext cx="13300518" cy="1162401"/>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6000" b="1">
                <a:solidFill>
                  <a:srgbClr val="FFFFFF"/>
                </a:solidFill>
                <a:latin typeface="+mj-lt"/>
                <a:ea typeface="+mj-ea"/>
                <a:cs typeface="+mj-cs"/>
              </a:rPr>
              <a:t>Questions?</a:t>
            </a:r>
          </a:p>
        </p:txBody>
      </p:sp>
      <p:sp>
        <p:nvSpPr>
          <p:cNvPr id="9" name="TextBox 8">
            <a:extLst>
              <a:ext uri="{FF2B5EF4-FFF2-40B4-BE49-F238E27FC236}">
                <a16:creationId xmlns:a16="http://schemas.microsoft.com/office/drawing/2014/main" id="{E757686C-ABCC-B325-59E1-4C0731BFFCFD}"/>
              </a:ext>
            </a:extLst>
          </p:cNvPr>
          <p:cNvSpPr txBox="1"/>
          <p:nvPr/>
        </p:nvSpPr>
        <p:spPr>
          <a:xfrm>
            <a:off x="15847908" y="10086945"/>
            <a:ext cx="244009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taliawhyte.com/2016/11/23/whats-in-a-name-indigenous-people/">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GB" sz="700">
              <a:solidFill>
                <a:srgbClr val="FFFFFF"/>
              </a:solidFill>
            </a:endParaRPr>
          </a:p>
        </p:txBody>
      </p:sp>
    </p:spTree>
    <p:extLst>
      <p:ext uri="{BB962C8B-B14F-4D97-AF65-F5344CB8AC3E}">
        <p14:creationId xmlns:p14="http://schemas.microsoft.com/office/powerpoint/2010/main" val="15090276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86047684533994DAEB228229AAFB513" ma:contentTypeVersion="17" ma:contentTypeDescription="Create a new document." ma:contentTypeScope="" ma:versionID="5ac6c42ced9d012889afd989dc592f54">
  <xsd:schema xmlns:xsd="http://www.w3.org/2001/XMLSchema" xmlns:xs="http://www.w3.org/2001/XMLSchema" xmlns:p="http://schemas.microsoft.com/office/2006/metadata/properties" xmlns:ns2="f0cd350a-1bb4-4891-a45a-8e2aba4656e6" xmlns:ns3="3e0a29f6-2071-41b0-b241-183c4fb96362" targetNamespace="http://schemas.microsoft.com/office/2006/metadata/properties" ma:root="true" ma:fieldsID="41b538839d0d556c6d29fa69c2caf052" ns2:_="" ns3:_="">
    <xsd:import namespace="f0cd350a-1bb4-4891-a45a-8e2aba4656e6"/>
    <xsd:import namespace="3e0a29f6-2071-41b0-b241-183c4fb9636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2:NOT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cd350a-1bb4-4891-a45a-8e2aba4656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a2335fb7-6c83-4d92-8a4c-296fb25aa2bf"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Note">
          <xsd:maxLength value="255"/>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0a29f6-2071-41b0-b241-183c4fb9636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06c7e81a-80c7-452b-874e-f60ec6b40370}" ma:internalName="TaxCatchAll" ma:showField="CatchAllData" ma:web="3e0a29f6-2071-41b0-b241-183c4fb963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e0a29f6-2071-41b0-b241-183c4fb96362" xsi:nil="true"/>
    <NOTES xmlns="f0cd350a-1bb4-4891-a45a-8e2aba4656e6" xsi:nil="true"/>
    <lcf76f155ced4ddcb4097134ff3c332f xmlns="f0cd350a-1bb4-4891-a45a-8e2aba4656e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4F7D450-D515-4F11-98FC-23B0032FFEE7}">
  <ds:schemaRefs>
    <ds:schemaRef ds:uri="http://schemas.microsoft.com/sharepoint/v3/contenttype/forms"/>
  </ds:schemaRefs>
</ds:datastoreItem>
</file>

<file path=customXml/itemProps2.xml><?xml version="1.0" encoding="utf-8"?>
<ds:datastoreItem xmlns:ds="http://schemas.openxmlformats.org/officeDocument/2006/customXml" ds:itemID="{0DCD0FC7-D3BB-41D0-9299-0A2429EB896B}">
  <ds:schemaRefs>
    <ds:schemaRef ds:uri="3e0a29f6-2071-41b0-b241-183c4fb96362"/>
    <ds:schemaRef ds:uri="f0cd350a-1bb4-4891-a45a-8e2aba4656e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CFB2970-763D-4117-91AA-5BD8A5E13CAF}">
  <ds:schemaRefs>
    <ds:schemaRef ds:uri="3e0a29f6-2071-41b0-b241-183c4fb96362"/>
    <ds:schemaRef ds:uri="f0cd350a-1bb4-4891-a45a-8e2aba4656e6"/>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1074</Words>
  <Application>Microsoft Macintosh PowerPoint</Application>
  <PresentationFormat>Custom</PresentationFormat>
  <Paragraphs>122</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Roboto</vt:lpstr>
      <vt:lpstr>Roboto 1</vt:lpstr>
      <vt:lpstr>Roboto 2</vt:lpstr>
      <vt:lpstr>Roboto 4</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2025 presentation deck</dc:title>
  <dc:creator>Felix</dc:creator>
  <cp:lastModifiedBy>Errin Anderson</cp:lastModifiedBy>
  <cp:revision>1</cp:revision>
  <dcterms:created xsi:type="dcterms:W3CDTF">2006-08-16T00:00:00Z</dcterms:created>
  <dcterms:modified xsi:type="dcterms:W3CDTF">2025-10-09T10:10:15Z</dcterms:modified>
  <dc:identifier>DAGnf1YXqdQ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0x010100D86047684533994DAEB228229AAFB513</vt:lpwstr>
  </property>
  <property fmtid="{D5CDD505-2E9C-101B-9397-08002B2CF9AE}" pid="3" name="MediaServiceImageTags">
    <vt:lpwstr/>
  </property>
</Properties>
</file>