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3A9D-3C92-FA4C-8637-C5A19B207B4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9148-9EC7-2A4F-9326-6A4826DD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D3F60-95C4-C444-9F90-B909A046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Context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Nicodeme</dc:creator>
  <cp:lastModifiedBy>CATHERINE DTAS</cp:lastModifiedBy>
  <cp:revision>4</cp:revision>
  <dcterms:created xsi:type="dcterms:W3CDTF">2017-04-14T11:09:15Z</dcterms:created>
  <dcterms:modified xsi:type="dcterms:W3CDTF">2020-03-02T09:45:35Z</dcterms:modified>
</cp:coreProperties>
</file>